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Proxima Nova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e9728236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e9728236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e9728236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e9728236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38038ae51756bb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38038ae51756bb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38038ae51756bb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38038ae51756bb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88b0607301753d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88b0607301753d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f285eee36060d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f285eee36060d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f285eee36060d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f285eee36060d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38038ae51756bb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38038ae51756bb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e972823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e972823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e972823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e972823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Hands and Feet</a:t>
            </a:r>
            <a:endParaRPr b="1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Huna, Malhabour, Querubin, Samson, Tiangco, Zorilla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Hygiene needs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4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b="1">
                <a:solidFill>
                  <a:schemeClr val="dk2"/>
                </a:solidFill>
              </a:rPr>
              <a:t>Aggressive hygiene is needed</a:t>
            </a:r>
            <a:endParaRPr b="1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Prevent infection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Control odor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b="1">
                <a:solidFill>
                  <a:schemeClr val="dk2"/>
                </a:solidFill>
              </a:rPr>
              <a:t>Foot odor </a:t>
            </a:r>
            <a:endParaRPr b="1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Mixture of sweat with bacteria in a closed environment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Hyperhidrosis - excessive sweating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30575" y="1425650"/>
            <a:ext cx="4401725" cy="26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Formulation Needs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6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b="1">
                <a:solidFill>
                  <a:schemeClr val="dk2"/>
                </a:solidFill>
              </a:rPr>
              <a:t>Foot moisturizers must be similar to hand moisturizers in that both occlusive and humectant substances must be incorporated</a:t>
            </a:r>
            <a:endParaRPr b="1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to prevent foot dryness and soften calluses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Physical act of rubbing a moisturizer on the feet can also help desquamate dead skin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l="30758" r="31045"/>
          <a:stretch/>
        </p:blipFill>
        <p:spPr>
          <a:xfrm>
            <a:off x="5595625" y="1040425"/>
            <a:ext cx="1528075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 rotWithShape="1">
          <a:blip r:embed="rId4">
            <a:alphaModFix/>
          </a:blip>
          <a:srcRect l="32916" t="13000" r="37437" b="8586"/>
          <a:stretch/>
        </p:blipFill>
        <p:spPr>
          <a:xfrm>
            <a:off x="7012275" y="98225"/>
            <a:ext cx="1820025" cy="481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4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</a:rPr>
              <a:t>Anatomy and Physiology</a:t>
            </a: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Formed of many tiny muscles and bones = agility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Vector for nose, eye, and mouth tissue infections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Eccrine glands - sweat glands; largely under emotional control (warm weather and stressful conditions)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Callus - thickened skin; retained keratin layers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50250" y="445025"/>
            <a:ext cx="48543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Characteristic of the skin area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t="-5514" b="3013"/>
          <a:stretch/>
        </p:blipFill>
        <p:spPr>
          <a:xfrm>
            <a:off x="5765876" y="-254525"/>
            <a:ext cx="2728350" cy="291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0549" y="2231875"/>
            <a:ext cx="2578974" cy="291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Skin Care Needs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752900" y="1228675"/>
            <a:ext cx="407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b="1">
                <a:solidFill>
                  <a:schemeClr val="dk2"/>
                </a:solidFill>
              </a:rPr>
              <a:t>Hand moisturization</a:t>
            </a:r>
            <a:endParaRPr b="1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Hand moisturizers should be designed to occlude the skin reducing trans-epidermal water loss, rehydrate the skin through the use of humectants, alleviate itch and pain, and smooth the skin surface with emollients.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b="1">
                <a:solidFill>
                  <a:schemeClr val="dk2"/>
                </a:solidFill>
              </a:rPr>
              <a:t>Photoprotection</a:t>
            </a:r>
            <a:endParaRPr b="1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Photoaging UV 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Aggressive anti-aging therapy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200" y="1388225"/>
            <a:ext cx="4806101" cy="2561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962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Hygiene needs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69200" cy="16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b="1">
                <a:solidFill>
                  <a:schemeClr val="dk2"/>
                </a:solidFill>
              </a:rPr>
              <a:t>Excessive hand washing</a:t>
            </a:r>
            <a:endParaRPr b="1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Take toll physiologically (e.g. sebum lacking skin of the palms)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be considered as a medical disease (obsessive-compulsive disorder)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9200" y="85000"/>
            <a:ext cx="3750724" cy="487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Formulation needs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2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b="1">
                <a:solidFill>
                  <a:schemeClr val="dk2"/>
                </a:solidFill>
              </a:rPr>
              <a:t>Highly occlusive and emollient hand creams </a:t>
            </a:r>
            <a:endParaRPr b="1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Necessary to rehydrate damaged keratin and create an optimal environment for barrier repair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Usually contains petrolatum, mineral oil, or lanolin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l="22420" t="-4270" r="24197" b="4270"/>
          <a:stretch/>
        </p:blipFill>
        <p:spPr>
          <a:xfrm>
            <a:off x="6310425" y="-128500"/>
            <a:ext cx="27456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l="9384" r="12085" b="6507"/>
          <a:stretch/>
        </p:blipFill>
        <p:spPr>
          <a:xfrm>
            <a:off x="4428400" y="2289400"/>
            <a:ext cx="2243975" cy="26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Characteristic of the skin area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4445700" y="1370650"/>
            <a:ext cx="438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b="1">
                <a:solidFill>
                  <a:schemeClr val="dk2"/>
                </a:solidFill>
              </a:rPr>
              <a:t>Almost the same as hands</a:t>
            </a:r>
            <a:endParaRPr b="1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Different type of epithelium on the dorsal and plantar surface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Hair on dorsal surface, none on plantar surface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Few sebaceous glands and numerous sweat glands on the plantar surface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b="1">
                <a:solidFill>
                  <a:schemeClr val="dk2"/>
                </a:solidFill>
              </a:rPr>
              <a:t>Anatomy</a:t>
            </a:r>
            <a:endParaRPr b="1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Sole of the foot - made up of tough keratin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t="3394" b="7748"/>
          <a:stretch/>
        </p:blipFill>
        <p:spPr>
          <a:xfrm>
            <a:off x="0" y="1019549"/>
            <a:ext cx="4568775" cy="27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Skin care needs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0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b="1">
                <a:solidFill>
                  <a:schemeClr val="dk2"/>
                </a:solidFill>
              </a:rPr>
              <a:t>Use of moisturizer to minimize dryness and soften calluses</a:t>
            </a:r>
            <a:endParaRPr b="1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Urea, lactic acid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b="1">
                <a:solidFill>
                  <a:schemeClr val="dk2"/>
                </a:solidFill>
              </a:rPr>
              <a:t>Foot moisturizers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Occlusive and humectant substances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Prevent hard skin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Moisturised skin has more elasticity and is better able to accommodate the movements of the foot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skin is hydrated, it’s less likely to become cracked and damaged over time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1100" y="999625"/>
            <a:ext cx="2481400" cy="37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On-screen Show (16:9)</PresentationFormat>
  <Paragraphs>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Proxima Nova</vt:lpstr>
      <vt:lpstr>Spearmint</vt:lpstr>
      <vt:lpstr>Hands and Feet</vt:lpstr>
      <vt:lpstr>Hands</vt:lpstr>
      <vt:lpstr>Characteristic of the skin area</vt:lpstr>
      <vt:lpstr>Skin Care Needs</vt:lpstr>
      <vt:lpstr>Hygiene needs</vt:lpstr>
      <vt:lpstr>Formulation needs</vt:lpstr>
      <vt:lpstr>Feet</vt:lpstr>
      <vt:lpstr>Characteristic of the skin area</vt:lpstr>
      <vt:lpstr>Skin care needs</vt:lpstr>
      <vt:lpstr>Hygiene needs</vt:lpstr>
      <vt:lpstr>Formulation Needs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 and Feet</dc:title>
  <dc:creator>Bien S. Balotro</dc:creator>
  <cp:lastModifiedBy>Bienvenido Balotro</cp:lastModifiedBy>
  <cp:revision>1</cp:revision>
  <dcterms:modified xsi:type="dcterms:W3CDTF">2020-03-03T13:18:28Z</dcterms:modified>
</cp:coreProperties>
</file>