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2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088E-5899-4B4A-964B-A380534C968E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35BB-C09D-BB44-9D22-ED0DA33C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9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03E9F-E3A4-3348-85F1-ED5724F76A08}"/>
              </a:ext>
            </a:extLst>
          </p:cNvPr>
          <p:cNvSpPr txBox="1"/>
          <p:nvPr/>
        </p:nvSpPr>
        <p:spPr>
          <a:xfrm>
            <a:off x="731520" y="5405120"/>
            <a:ext cx="4998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SET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444C73-A169-D947-8762-B4C6EE739BD7}"/>
              </a:ext>
            </a:extLst>
          </p:cNvPr>
          <p:cNvGrpSpPr/>
          <p:nvPr/>
        </p:nvGrpSpPr>
        <p:grpSpPr>
          <a:xfrm>
            <a:off x="6718730" y="2755002"/>
            <a:ext cx="5351783" cy="2591887"/>
            <a:chOff x="619748" y="1652759"/>
            <a:chExt cx="6248410" cy="2766252"/>
          </a:xfrm>
        </p:grpSpPr>
        <p:pic>
          <p:nvPicPr>
            <p:cNvPr id="5" name="Picture 4" descr="A picture containing cat, indoor, dark, laying&#10;&#10;Description automatically generated">
              <a:extLst>
                <a:ext uri="{FF2B5EF4-FFF2-40B4-BE49-F238E27FC236}">
                  <a16:creationId xmlns:a16="http://schemas.microsoft.com/office/drawing/2014/main" id="{FEC8E88E-7367-BB4D-A686-BB564A2C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758" y="1652759"/>
              <a:ext cx="5486400" cy="27662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213AF2-F003-7447-A150-28D4E2493C5B}"/>
                </a:ext>
              </a:extLst>
            </p:cNvPr>
            <p:cNvSpPr txBox="1"/>
            <p:nvPr/>
          </p:nvSpPr>
          <p:spPr>
            <a:xfrm>
              <a:off x="1661153" y="357915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C20B75-F569-F145-A2B9-135CE98C62AC}"/>
                </a:ext>
              </a:extLst>
            </p:cNvPr>
            <p:cNvSpPr txBox="1"/>
            <p:nvPr/>
          </p:nvSpPr>
          <p:spPr>
            <a:xfrm>
              <a:off x="2519680" y="357915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E7F1CE-6FD9-2246-B8F7-3018DF088AF9}"/>
                </a:ext>
              </a:extLst>
            </p:cNvPr>
            <p:cNvSpPr txBox="1"/>
            <p:nvPr/>
          </p:nvSpPr>
          <p:spPr>
            <a:xfrm>
              <a:off x="3413758" y="3640709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D085F7-AE1E-D944-B56B-1E21024690CB}"/>
                </a:ext>
              </a:extLst>
            </p:cNvPr>
            <p:cNvSpPr txBox="1"/>
            <p:nvPr/>
          </p:nvSpPr>
          <p:spPr>
            <a:xfrm>
              <a:off x="4455163" y="3640709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553CD-FE43-F442-B15A-86A3EE84E39C}"/>
                </a:ext>
              </a:extLst>
            </p:cNvPr>
            <p:cNvSpPr txBox="1"/>
            <p:nvPr/>
          </p:nvSpPr>
          <p:spPr>
            <a:xfrm>
              <a:off x="5689600" y="3579154"/>
              <a:ext cx="81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008917-CFAF-9B41-800C-52D598A1161D}"/>
                </a:ext>
              </a:extLst>
            </p:cNvPr>
            <p:cNvSpPr txBox="1"/>
            <p:nvPr/>
          </p:nvSpPr>
          <p:spPr>
            <a:xfrm>
              <a:off x="619748" y="1652759"/>
              <a:ext cx="279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DISTAL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CBD6C-B986-FB4A-9D4D-8A5A5214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20"/>
            <a:ext cx="5486400" cy="2579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1F639D-F6DC-D54C-9A49-22BF21FA521B}"/>
              </a:ext>
            </a:extLst>
          </p:cNvPr>
          <p:cNvSpPr txBox="1"/>
          <p:nvPr/>
        </p:nvSpPr>
        <p:spPr>
          <a:xfrm>
            <a:off x="304800" y="31320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LABIAL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875AF-46EB-C04E-B70D-45D730CDB308}"/>
              </a:ext>
            </a:extLst>
          </p:cNvPr>
          <p:cNvSpPr txBox="1"/>
          <p:nvPr/>
        </p:nvSpPr>
        <p:spPr>
          <a:xfrm>
            <a:off x="4624474" y="1899932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4C7AA-0F07-5B49-B2F0-8A4BEB54AD07}"/>
              </a:ext>
            </a:extLst>
          </p:cNvPr>
          <p:cNvSpPr txBox="1"/>
          <p:nvPr/>
        </p:nvSpPr>
        <p:spPr>
          <a:xfrm>
            <a:off x="2615848" y="1938210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D788C-B8B6-654D-B556-37178A006275}"/>
              </a:ext>
            </a:extLst>
          </p:cNvPr>
          <p:cNvSpPr txBox="1"/>
          <p:nvPr/>
        </p:nvSpPr>
        <p:spPr>
          <a:xfrm>
            <a:off x="1436797" y="2007934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27472-8E59-9241-9FD7-0743E99C28A1}"/>
              </a:ext>
            </a:extLst>
          </p:cNvPr>
          <p:cNvSpPr txBox="1"/>
          <p:nvPr/>
        </p:nvSpPr>
        <p:spPr>
          <a:xfrm>
            <a:off x="3489957" y="2005965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3B2043-50C1-D74D-8367-5A994189C749}"/>
              </a:ext>
            </a:extLst>
          </p:cNvPr>
          <p:cNvSpPr txBox="1"/>
          <p:nvPr/>
        </p:nvSpPr>
        <p:spPr>
          <a:xfrm>
            <a:off x="-132080" y="1899932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99C0B-E3C6-C64E-80DB-A995CE71B0EC}"/>
              </a:ext>
            </a:extLst>
          </p:cNvPr>
          <p:cNvSpPr txBox="1"/>
          <p:nvPr/>
        </p:nvSpPr>
        <p:spPr>
          <a:xfrm>
            <a:off x="5663574" y="2111355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E043F0-D058-4C41-8302-032E992EB316}"/>
              </a:ext>
            </a:extLst>
          </p:cNvPr>
          <p:cNvSpPr txBox="1"/>
          <p:nvPr/>
        </p:nvSpPr>
        <p:spPr>
          <a:xfrm>
            <a:off x="-195927" y="4680844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E2273B-2C46-1840-B49B-D7E1DEFB134E}"/>
              </a:ext>
            </a:extLst>
          </p:cNvPr>
          <p:cNvGrpSpPr/>
          <p:nvPr/>
        </p:nvGrpSpPr>
        <p:grpSpPr>
          <a:xfrm>
            <a:off x="6033239" y="89289"/>
            <a:ext cx="6079731" cy="2579518"/>
            <a:chOff x="6033239" y="89289"/>
            <a:chExt cx="6079731" cy="2579518"/>
          </a:xfrm>
        </p:grpSpPr>
        <p:pic>
          <p:nvPicPr>
            <p:cNvPr id="23" name="Picture 22" descr="A picture containing indoor, food, table, sitting&#10;&#10;Description automatically generated">
              <a:extLst>
                <a:ext uri="{FF2B5EF4-FFF2-40B4-BE49-F238E27FC236}">
                  <a16:creationId xmlns:a16="http://schemas.microsoft.com/office/drawing/2014/main" id="{9364679D-FCEF-D34B-9531-DD2C4075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3239" y="89289"/>
              <a:ext cx="6079731" cy="254287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3C8564-0C38-8149-9A1F-7155141DA095}"/>
                </a:ext>
              </a:extLst>
            </p:cNvPr>
            <p:cNvSpPr txBox="1"/>
            <p:nvPr/>
          </p:nvSpPr>
          <p:spPr>
            <a:xfrm>
              <a:off x="11222065" y="2095593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D64807-2357-C043-8507-DAF914AA235C}"/>
                </a:ext>
              </a:extLst>
            </p:cNvPr>
            <p:cNvSpPr txBox="1"/>
            <p:nvPr/>
          </p:nvSpPr>
          <p:spPr>
            <a:xfrm>
              <a:off x="8773817" y="220714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5F5ED-CE23-2C4B-B6F6-EBA1D17A7277}"/>
                </a:ext>
              </a:extLst>
            </p:cNvPr>
            <p:cNvSpPr txBox="1"/>
            <p:nvPr/>
          </p:nvSpPr>
          <p:spPr>
            <a:xfrm>
              <a:off x="7592761" y="211135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D8B852-BD4F-564C-91D6-BC8B4E6BF490}"/>
                </a:ext>
              </a:extLst>
            </p:cNvPr>
            <p:cNvSpPr txBox="1"/>
            <p:nvPr/>
          </p:nvSpPr>
          <p:spPr>
            <a:xfrm>
              <a:off x="9973645" y="2127759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59F83C-4329-584D-964D-6F3E019CF105}"/>
                </a:ext>
              </a:extLst>
            </p:cNvPr>
            <p:cNvSpPr txBox="1"/>
            <p:nvPr/>
          </p:nvSpPr>
          <p:spPr>
            <a:xfrm>
              <a:off x="6625608" y="90983"/>
              <a:ext cx="2906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LINGUAL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A8B7A9-6745-9A44-84D1-A7E3D4B69CB3}"/>
              </a:ext>
            </a:extLst>
          </p:cNvPr>
          <p:cNvGrpSpPr/>
          <p:nvPr/>
        </p:nvGrpSpPr>
        <p:grpSpPr>
          <a:xfrm>
            <a:off x="26679" y="2849868"/>
            <a:ext cx="5351782" cy="2402157"/>
            <a:chOff x="26679" y="2849868"/>
            <a:chExt cx="5351782" cy="2402157"/>
          </a:xfrm>
        </p:grpSpPr>
        <p:pic>
          <p:nvPicPr>
            <p:cNvPr id="25" name="Picture 24" descr="A picture containing food, dark, fruit, laying&#10;&#10;Description automatically generated">
              <a:extLst>
                <a:ext uri="{FF2B5EF4-FFF2-40B4-BE49-F238E27FC236}">
                  <a16:creationId xmlns:a16="http://schemas.microsoft.com/office/drawing/2014/main" id="{B4C677C8-7448-BB4C-8B25-5D650C2E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9" y="2849868"/>
              <a:ext cx="5351782" cy="240215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12A700-8E87-E144-8425-ADBBADDF7D69}"/>
                </a:ext>
              </a:extLst>
            </p:cNvPr>
            <p:cNvSpPr txBox="1"/>
            <p:nvPr/>
          </p:nvSpPr>
          <p:spPr>
            <a:xfrm>
              <a:off x="4560627" y="468084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848C7A-8BA3-A24A-93B3-B67B930AD839}"/>
                </a:ext>
              </a:extLst>
            </p:cNvPr>
            <p:cNvSpPr txBox="1"/>
            <p:nvPr/>
          </p:nvSpPr>
          <p:spPr>
            <a:xfrm>
              <a:off x="2552001" y="471912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519AB1-BBE5-5B49-B9B0-2713BE75E858}"/>
                </a:ext>
              </a:extLst>
            </p:cNvPr>
            <p:cNvSpPr txBox="1"/>
            <p:nvPr/>
          </p:nvSpPr>
          <p:spPr>
            <a:xfrm>
              <a:off x="1372950" y="4788846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9A8536-D136-B146-8DFF-10723D8315F1}"/>
                </a:ext>
              </a:extLst>
            </p:cNvPr>
            <p:cNvSpPr txBox="1"/>
            <p:nvPr/>
          </p:nvSpPr>
          <p:spPr>
            <a:xfrm>
              <a:off x="3426110" y="4786877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68FDE4-18D7-4A4D-AAF4-20A89EFDC054}"/>
                </a:ext>
              </a:extLst>
            </p:cNvPr>
            <p:cNvSpPr txBox="1"/>
            <p:nvPr/>
          </p:nvSpPr>
          <p:spPr>
            <a:xfrm>
              <a:off x="663335" y="2895462"/>
              <a:ext cx="1146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MESIAL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981F1F-B611-F44B-B414-6B13AFBFB20B}"/>
              </a:ext>
            </a:extLst>
          </p:cNvPr>
          <p:cNvGrpSpPr/>
          <p:nvPr/>
        </p:nvGrpSpPr>
        <p:grpSpPr>
          <a:xfrm>
            <a:off x="3241526" y="5463885"/>
            <a:ext cx="6479427" cy="1354413"/>
            <a:chOff x="3241526" y="5463885"/>
            <a:chExt cx="6479427" cy="1354413"/>
          </a:xfrm>
        </p:grpSpPr>
        <p:pic>
          <p:nvPicPr>
            <p:cNvPr id="27" name="Picture 26" descr="A picture containing food, light&#10;&#10;Description automatically generated">
              <a:extLst>
                <a:ext uri="{FF2B5EF4-FFF2-40B4-BE49-F238E27FC236}">
                  <a16:creationId xmlns:a16="http://schemas.microsoft.com/office/drawing/2014/main" id="{995719C6-5BEB-7343-B66F-FED39D47C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155" b="29264"/>
            <a:stretch/>
          </p:blipFill>
          <p:spPr>
            <a:xfrm>
              <a:off x="3241526" y="5463885"/>
              <a:ext cx="6479427" cy="120411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2F92A7-99CA-104C-A83D-013C8935C60D}"/>
                </a:ext>
              </a:extLst>
            </p:cNvPr>
            <p:cNvSpPr txBox="1"/>
            <p:nvPr/>
          </p:nvSpPr>
          <p:spPr>
            <a:xfrm>
              <a:off x="8780820" y="632333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035004-DEA6-FB4A-AF5B-4527C35B4DF2}"/>
                </a:ext>
              </a:extLst>
            </p:cNvPr>
            <p:cNvSpPr txBox="1"/>
            <p:nvPr/>
          </p:nvSpPr>
          <p:spPr>
            <a:xfrm>
              <a:off x="6166390" y="634532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ADC30-24F8-AC45-8189-21D4755BA233}"/>
                </a:ext>
              </a:extLst>
            </p:cNvPr>
            <p:cNvSpPr txBox="1"/>
            <p:nvPr/>
          </p:nvSpPr>
          <p:spPr>
            <a:xfrm>
              <a:off x="5295507" y="6264837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81D8C2-7EED-E24A-935A-4AFE1A752274}"/>
                </a:ext>
              </a:extLst>
            </p:cNvPr>
            <p:cNvSpPr txBox="1"/>
            <p:nvPr/>
          </p:nvSpPr>
          <p:spPr>
            <a:xfrm>
              <a:off x="7559552" y="6356633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00F3E9-49A5-014C-8C90-C4638A9A2A9B}"/>
                </a:ext>
              </a:extLst>
            </p:cNvPr>
            <p:cNvSpPr txBox="1"/>
            <p:nvPr/>
          </p:nvSpPr>
          <p:spPr>
            <a:xfrm>
              <a:off x="3418462" y="630704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3048C3-941A-F942-AE7F-AB598F5FBA17}"/>
                </a:ext>
              </a:extLst>
            </p:cNvPr>
            <p:cNvSpPr txBox="1"/>
            <p:nvPr/>
          </p:nvSpPr>
          <p:spPr>
            <a:xfrm>
              <a:off x="4185946" y="5466814"/>
              <a:ext cx="142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INCISAL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41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DB4F1-5471-9B43-9598-02B46321583A}"/>
              </a:ext>
            </a:extLst>
          </p:cNvPr>
          <p:cNvSpPr txBox="1"/>
          <p:nvPr/>
        </p:nvSpPr>
        <p:spPr>
          <a:xfrm>
            <a:off x="304800" y="6038850"/>
            <a:ext cx="12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2AF926-212A-184B-804D-2963F425D991}"/>
              </a:ext>
            </a:extLst>
          </p:cNvPr>
          <p:cNvGrpSpPr/>
          <p:nvPr/>
        </p:nvGrpSpPr>
        <p:grpSpPr>
          <a:xfrm>
            <a:off x="-132080" y="0"/>
            <a:ext cx="4932680" cy="2637770"/>
            <a:chOff x="-132080" y="0"/>
            <a:chExt cx="4932680" cy="2637770"/>
          </a:xfrm>
        </p:grpSpPr>
        <p:pic>
          <p:nvPicPr>
            <p:cNvPr id="4" name="Picture 3" descr="A picture containing indoor, looking, dark, light&#10;&#10;Description automatically generated">
              <a:extLst>
                <a:ext uri="{FF2B5EF4-FFF2-40B4-BE49-F238E27FC236}">
                  <a16:creationId xmlns:a16="http://schemas.microsoft.com/office/drawing/2014/main" id="{87572F67-3D9A-9B4E-9DF8-E54EC0F3B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233" b="18375"/>
            <a:stretch/>
          </p:blipFill>
          <p:spPr>
            <a:xfrm>
              <a:off x="0" y="0"/>
              <a:ext cx="4800600" cy="26377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452D94-78E0-5745-90E4-A539679C440A}"/>
                </a:ext>
              </a:extLst>
            </p:cNvPr>
            <p:cNvSpPr txBox="1"/>
            <p:nvPr/>
          </p:nvSpPr>
          <p:spPr>
            <a:xfrm>
              <a:off x="3809583" y="201543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D87253-4870-4C4E-BD1A-EBE2C725B3C3}"/>
                </a:ext>
              </a:extLst>
            </p:cNvPr>
            <p:cNvSpPr txBox="1"/>
            <p:nvPr/>
          </p:nvSpPr>
          <p:spPr>
            <a:xfrm>
              <a:off x="2166192" y="202689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160D1C-EBB8-F04B-B260-A102DCFDFF57}"/>
                </a:ext>
              </a:extLst>
            </p:cNvPr>
            <p:cNvSpPr txBox="1"/>
            <p:nvPr/>
          </p:nvSpPr>
          <p:spPr>
            <a:xfrm>
              <a:off x="1202257" y="202689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FDEC65-8FD4-9444-A83A-4516D40EE354}"/>
                </a:ext>
              </a:extLst>
            </p:cNvPr>
            <p:cNvSpPr txBox="1"/>
            <p:nvPr/>
          </p:nvSpPr>
          <p:spPr>
            <a:xfrm>
              <a:off x="3003969" y="201543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EFB060-EE69-A74A-93E0-A1B5EDD48060}"/>
                </a:ext>
              </a:extLst>
            </p:cNvPr>
            <p:cNvSpPr txBox="1"/>
            <p:nvPr/>
          </p:nvSpPr>
          <p:spPr>
            <a:xfrm>
              <a:off x="-132080" y="1899932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5DFC7E-F027-7649-A5DA-3CB17AC4B287}"/>
                </a:ext>
              </a:extLst>
            </p:cNvPr>
            <p:cNvSpPr txBox="1"/>
            <p:nvPr/>
          </p:nvSpPr>
          <p:spPr>
            <a:xfrm>
              <a:off x="304800" y="96783"/>
              <a:ext cx="4019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LABIAL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9CF70A-2329-BF4B-B5E4-B9CA7D49F5F8}"/>
              </a:ext>
            </a:extLst>
          </p:cNvPr>
          <p:cNvGrpSpPr/>
          <p:nvPr/>
        </p:nvGrpSpPr>
        <p:grpSpPr>
          <a:xfrm>
            <a:off x="6954524" y="0"/>
            <a:ext cx="5382232" cy="2637770"/>
            <a:chOff x="6954524" y="0"/>
            <a:chExt cx="5382232" cy="2637770"/>
          </a:xfrm>
        </p:grpSpPr>
        <p:pic>
          <p:nvPicPr>
            <p:cNvPr id="6" name="Picture 5" descr="A picture containing dark, sitting, food, light&#10;&#10;Description automatically generated">
              <a:extLst>
                <a:ext uri="{FF2B5EF4-FFF2-40B4-BE49-F238E27FC236}">
                  <a16:creationId xmlns:a16="http://schemas.microsoft.com/office/drawing/2014/main" id="{5478E0EA-11A8-DE4C-A428-C00F92D47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48" b="11061"/>
            <a:stretch/>
          </p:blipFill>
          <p:spPr>
            <a:xfrm>
              <a:off x="7391402" y="0"/>
              <a:ext cx="4800600" cy="26377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906676-0D56-A249-9F8E-C10C6106278E}"/>
                </a:ext>
              </a:extLst>
            </p:cNvPr>
            <p:cNvSpPr txBox="1"/>
            <p:nvPr/>
          </p:nvSpPr>
          <p:spPr>
            <a:xfrm>
              <a:off x="11711078" y="197289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F82BAA-8050-9A48-A2FE-7B607A2F4423}"/>
                </a:ext>
              </a:extLst>
            </p:cNvPr>
            <p:cNvSpPr txBox="1"/>
            <p:nvPr/>
          </p:nvSpPr>
          <p:spPr>
            <a:xfrm>
              <a:off x="9702452" y="201116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B6C20-1E41-B247-921E-AA9E69500FFD}"/>
                </a:ext>
              </a:extLst>
            </p:cNvPr>
            <p:cNvSpPr txBox="1"/>
            <p:nvPr/>
          </p:nvSpPr>
          <p:spPr>
            <a:xfrm>
              <a:off x="8523401" y="208089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74F906-B68F-CC49-A4E9-77346415B1F9}"/>
                </a:ext>
              </a:extLst>
            </p:cNvPr>
            <p:cNvSpPr txBox="1"/>
            <p:nvPr/>
          </p:nvSpPr>
          <p:spPr>
            <a:xfrm>
              <a:off x="10576561" y="2078923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17C8E8-BC2C-E044-A21E-A8E5C0D798B2}"/>
                </a:ext>
              </a:extLst>
            </p:cNvPr>
            <p:cNvSpPr txBox="1"/>
            <p:nvPr/>
          </p:nvSpPr>
          <p:spPr>
            <a:xfrm>
              <a:off x="6954524" y="1972890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9804FC-166F-E541-87A2-A9B0FFE723F3}"/>
                </a:ext>
              </a:extLst>
            </p:cNvPr>
            <p:cNvSpPr txBox="1"/>
            <p:nvPr/>
          </p:nvSpPr>
          <p:spPr>
            <a:xfrm>
              <a:off x="7606797" y="121748"/>
              <a:ext cx="3420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LINGUAL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8B5115-11BF-7945-90AD-FADA6374D68D}"/>
              </a:ext>
            </a:extLst>
          </p:cNvPr>
          <p:cNvGrpSpPr/>
          <p:nvPr/>
        </p:nvGrpSpPr>
        <p:grpSpPr>
          <a:xfrm>
            <a:off x="-133353" y="2801006"/>
            <a:ext cx="4933953" cy="2637770"/>
            <a:chOff x="-133353" y="2801006"/>
            <a:chExt cx="4933953" cy="2637770"/>
          </a:xfrm>
        </p:grpSpPr>
        <p:pic>
          <p:nvPicPr>
            <p:cNvPr id="8" name="Picture 7" descr="A picture containing dark, sitting&#10;&#10;Description automatically generated">
              <a:extLst>
                <a:ext uri="{FF2B5EF4-FFF2-40B4-BE49-F238E27FC236}">
                  <a16:creationId xmlns:a16="http://schemas.microsoft.com/office/drawing/2014/main" id="{86947635-7618-8849-B3B1-D70665B98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427" b="13181"/>
            <a:stretch/>
          </p:blipFill>
          <p:spPr>
            <a:xfrm>
              <a:off x="0" y="2801006"/>
              <a:ext cx="4800600" cy="263777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083B1B-1A27-CF48-A805-B592B0EED1C4}"/>
                </a:ext>
              </a:extLst>
            </p:cNvPr>
            <p:cNvSpPr txBox="1"/>
            <p:nvPr/>
          </p:nvSpPr>
          <p:spPr>
            <a:xfrm>
              <a:off x="3751808" y="471133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A3B53-0593-1846-959E-F2FC7A2E7254}"/>
                </a:ext>
              </a:extLst>
            </p:cNvPr>
            <p:cNvSpPr txBox="1"/>
            <p:nvPr/>
          </p:nvSpPr>
          <p:spPr>
            <a:xfrm>
              <a:off x="2166192" y="481642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DCFAD0-8B67-D545-B81C-418E059AE91C}"/>
                </a:ext>
              </a:extLst>
            </p:cNvPr>
            <p:cNvSpPr txBox="1"/>
            <p:nvPr/>
          </p:nvSpPr>
          <p:spPr>
            <a:xfrm>
              <a:off x="1283541" y="481642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A5F154-D5C6-0A49-8105-EB056359FA68}"/>
                </a:ext>
              </a:extLst>
            </p:cNvPr>
            <p:cNvSpPr txBox="1"/>
            <p:nvPr/>
          </p:nvSpPr>
          <p:spPr>
            <a:xfrm>
              <a:off x="3010339" y="481642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ABFAB7-8CE0-CC4B-8EFA-183AFF628B10}"/>
                </a:ext>
              </a:extLst>
            </p:cNvPr>
            <p:cNvSpPr txBox="1"/>
            <p:nvPr/>
          </p:nvSpPr>
          <p:spPr>
            <a:xfrm>
              <a:off x="-133353" y="483681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FD84BA-68BC-7049-BF03-50F49834D6F4}"/>
                </a:ext>
              </a:extLst>
            </p:cNvPr>
            <p:cNvSpPr txBox="1"/>
            <p:nvPr/>
          </p:nvSpPr>
          <p:spPr>
            <a:xfrm>
              <a:off x="250518" y="2886317"/>
              <a:ext cx="2220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MESIAL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00ECA0-A312-8441-891A-288D50A74158}"/>
              </a:ext>
            </a:extLst>
          </p:cNvPr>
          <p:cNvGrpSpPr/>
          <p:nvPr/>
        </p:nvGrpSpPr>
        <p:grpSpPr>
          <a:xfrm>
            <a:off x="7078565" y="2801006"/>
            <a:ext cx="5113437" cy="2838450"/>
            <a:chOff x="7078565" y="2801006"/>
            <a:chExt cx="5113437" cy="2838450"/>
          </a:xfrm>
        </p:grpSpPr>
        <p:pic>
          <p:nvPicPr>
            <p:cNvPr id="10" name="Picture 9" descr="A picture containing dark, sitting&#10;&#10;Description automatically generated">
              <a:extLst>
                <a:ext uri="{FF2B5EF4-FFF2-40B4-BE49-F238E27FC236}">
                  <a16:creationId xmlns:a16="http://schemas.microsoft.com/office/drawing/2014/main" id="{48E53A06-C425-0141-B196-7C9F12C4E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358" b="9821"/>
            <a:stretch/>
          </p:blipFill>
          <p:spPr>
            <a:xfrm>
              <a:off x="7391402" y="2801006"/>
              <a:ext cx="4800600" cy="283845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B6C3E8-B91D-AF4B-8D4F-5E600787E9A9}"/>
                </a:ext>
              </a:extLst>
            </p:cNvPr>
            <p:cNvSpPr txBox="1"/>
            <p:nvPr/>
          </p:nvSpPr>
          <p:spPr>
            <a:xfrm flipH="1">
              <a:off x="11274626" y="4900209"/>
              <a:ext cx="604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F83F0-4197-1D41-BF2A-9A487041DC27}"/>
                </a:ext>
              </a:extLst>
            </p:cNvPr>
            <p:cNvSpPr txBox="1"/>
            <p:nvPr/>
          </p:nvSpPr>
          <p:spPr>
            <a:xfrm>
              <a:off x="9659684" y="4874567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8231A3-5B6F-2C44-B313-98369E0ED938}"/>
                </a:ext>
              </a:extLst>
            </p:cNvPr>
            <p:cNvSpPr txBox="1"/>
            <p:nvPr/>
          </p:nvSpPr>
          <p:spPr>
            <a:xfrm>
              <a:off x="8691484" y="492149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DFA368-E231-DD4D-8D6D-0D439511F196}"/>
                </a:ext>
              </a:extLst>
            </p:cNvPr>
            <p:cNvSpPr txBox="1"/>
            <p:nvPr/>
          </p:nvSpPr>
          <p:spPr>
            <a:xfrm>
              <a:off x="10336111" y="4900209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0195B-FD21-BB45-849D-F435E97459E5}"/>
                </a:ext>
              </a:extLst>
            </p:cNvPr>
            <p:cNvSpPr txBox="1"/>
            <p:nvPr/>
          </p:nvSpPr>
          <p:spPr>
            <a:xfrm>
              <a:off x="7078565" y="4706830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0FE9C3-E6B8-C142-8D16-3E24E27887E5}"/>
                </a:ext>
              </a:extLst>
            </p:cNvPr>
            <p:cNvSpPr txBox="1"/>
            <p:nvPr/>
          </p:nvSpPr>
          <p:spPr>
            <a:xfrm>
              <a:off x="7513018" y="2834144"/>
              <a:ext cx="1975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DISTAL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19C1D1-BA08-B349-B61F-0E4648EE5319}"/>
              </a:ext>
            </a:extLst>
          </p:cNvPr>
          <p:cNvGrpSpPr/>
          <p:nvPr/>
        </p:nvGrpSpPr>
        <p:grpSpPr>
          <a:xfrm>
            <a:off x="3749518" y="5047256"/>
            <a:ext cx="4587387" cy="1810744"/>
            <a:chOff x="3749518" y="5047256"/>
            <a:chExt cx="4587387" cy="18107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A17BA5-817F-D44E-B22D-0F0ACB9DB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605" y="5105400"/>
              <a:ext cx="4305300" cy="17526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A113C5-265A-8C46-9CF3-64397183E752}"/>
                </a:ext>
              </a:extLst>
            </p:cNvPr>
            <p:cNvSpPr txBox="1"/>
            <p:nvPr/>
          </p:nvSpPr>
          <p:spPr>
            <a:xfrm>
              <a:off x="7429482" y="617104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493B34-289F-3345-AD2D-D05779C4EE03}"/>
                </a:ext>
              </a:extLst>
            </p:cNvPr>
            <p:cNvSpPr txBox="1"/>
            <p:nvPr/>
          </p:nvSpPr>
          <p:spPr>
            <a:xfrm>
              <a:off x="6066552" y="619821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960982-E76C-3A46-B890-DEE682644B1D}"/>
                </a:ext>
              </a:extLst>
            </p:cNvPr>
            <p:cNvSpPr txBox="1"/>
            <p:nvPr/>
          </p:nvSpPr>
          <p:spPr>
            <a:xfrm>
              <a:off x="5209004" y="617104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AC0DD9-67B3-4B46-88F6-7CA348D7B930}"/>
                </a:ext>
              </a:extLst>
            </p:cNvPr>
            <p:cNvSpPr txBox="1"/>
            <p:nvPr/>
          </p:nvSpPr>
          <p:spPr>
            <a:xfrm>
              <a:off x="6748017" y="618500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901C86-77B0-434B-9FD8-D250EDC609B8}"/>
                </a:ext>
              </a:extLst>
            </p:cNvPr>
            <p:cNvSpPr txBox="1"/>
            <p:nvPr/>
          </p:nvSpPr>
          <p:spPr>
            <a:xfrm>
              <a:off x="3749518" y="6171040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C70C0E-6E44-774A-97D4-70F0646A5439}"/>
                </a:ext>
              </a:extLst>
            </p:cNvPr>
            <p:cNvSpPr txBox="1"/>
            <p:nvPr/>
          </p:nvSpPr>
          <p:spPr>
            <a:xfrm>
              <a:off x="4334061" y="5047256"/>
              <a:ext cx="2164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INCISAL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99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CEF2C-F0C2-7E41-9A65-221B95118E48}"/>
              </a:ext>
            </a:extLst>
          </p:cNvPr>
          <p:cNvSpPr txBox="1"/>
          <p:nvPr/>
        </p:nvSpPr>
        <p:spPr>
          <a:xfrm>
            <a:off x="133350" y="6153150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21A10-A7A1-B947-A3F3-F93722077338}"/>
              </a:ext>
            </a:extLst>
          </p:cNvPr>
          <p:cNvSpPr txBox="1"/>
          <p:nvPr/>
        </p:nvSpPr>
        <p:spPr>
          <a:xfrm>
            <a:off x="8474436" y="6251517"/>
            <a:ext cx="135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2CBC7C0-A5BC-EE45-A3CF-592E9AF8BE20}"/>
              </a:ext>
            </a:extLst>
          </p:cNvPr>
          <p:cNvGrpSpPr/>
          <p:nvPr/>
        </p:nvGrpSpPr>
        <p:grpSpPr>
          <a:xfrm>
            <a:off x="-116777" y="40422"/>
            <a:ext cx="4969401" cy="2743200"/>
            <a:chOff x="-116777" y="40422"/>
            <a:chExt cx="4969401" cy="2743200"/>
          </a:xfrm>
        </p:grpSpPr>
        <p:pic>
          <p:nvPicPr>
            <p:cNvPr id="4" name="Picture 3" descr="A picture containing dark, pencil, looking, remote&#10;&#10;Description automatically generated">
              <a:extLst>
                <a:ext uri="{FF2B5EF4-FFF2-40B4-BE49-F238E27FC236}">
                  <a16:creationId xmlns:a16="http://schemas.microsoft.com/office/drawing/2014/main" id="{4F1E4210-209B-9F43-98CE-9CD84296B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07" b="8750"/>
            <a:stretch/>
          </p:blipFill>
          <p:spPr>
            <a:xfrm>
              <a:off x="52024" y="40422"/>
              <a:ext cx="4800600" cy="2743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340F14-690F-D343-B805-3B07E427B0E5}"/>
                </a:ext>
              </a:extLst>
            </p:cNvPr>
            <p:cNvSpPr txBox="1"/>
            <p:nvPr/>
          </p:nvSpPr>
          <p:spPr>
            <a:xfrm>
              <a:off x="3079633" y="228394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FCA080-A8F3-824A-A0FA-7FB4CB0FB443}"/>
                </a:ext>
              </a:extLst>
            </p:cNvPr>
            <p:cNvSpPr txBox="1"/>
            <p:nvPr/>
          </p:nvSpPr>
          <p:spPr>
            <a:xfrm>
              <a:off x="1702418" y="225868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13A017-5EE2-604B-B004-ABD4F0F4281F}"/>
                </a:ext>
              </a:extLst>
            </p:cNvPr>
            <p:cNvSpPr txBox="1"/>
            <p:nvPr/>
          </p:nvSpPr>
          <p:spPr>
            <a:xfrm>
              <a:off x="1076146" y="226065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B140A9-1C7B-BC4F-BB99-3A6F8453B0A0}"/>
                </a:ext>
              </a:extLst>
            </p:cNvPr>
            <p:cNvSpPr txBox="1"/>
            <p:nvPr/>
          </p:nvSpPr>
          <p:spPr>
            <a:xfrm>
              <a:off x="2435866" y="228376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F15D20-1E33-6146-A84A-2CA10283CE3D}"/>
                </a:ext>
              </a:extLst>
            </p:cNvPr>
            <p:cNvSpPr txBox="1"/>
            <p:nvPr/>
          </p:nvSpPr>
          <p:spPr>
            <a:xfrm>
              <a:off x="-116777" y="222902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3F6AF2-4CE0-C243-A3D2-B1B237BC93E9}"/>
                </a:ext>
              </a:extLst>
            </p:cNvPr>
            <p:cNvSpPr txBox="1"/>
            <p:nvPr/>
          </p:nvSpPr>
          <p:spPr>
            <a:xfrm>
              <a:off x="3915382" y="2283768"/>
              <a:ext cx="710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0F7765-014B-BB4C-82AF-21A4554AF7DD}"/>
                </a:ext>
              </a:extLst>
            </p:cNvPr>
            <p:cNvSpPr txBox="1"/>
            <p:nvPr/>
          </p:nvSpPr>
          <p:spPr>
            <a:xfrm>
              <a:off x="323850" y="190500"/>
              <a:ext cx="2974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LABIAL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AA6AAE-7C6B-E040-BD9E-BA35EB6BA244}"/>
              </a:ext>
            </a:extLst>
          </p:cNvPr>
          <p:cNvGrpSpPr/>
          <p:nvPr/>
        </p:nvGrpSpPr>
        <p:grpSpPr>
          <a:xfrm>
            <a:off x="6809767" y="0"/>
            <a:ext cx="5382233" cy="2828350"/>
            <a:chOff x="6809767" y="0"/>
            <a:chExt cx="5382233" cy="2828350"/>
          </a:xfrm>
        </p:grpSpPr>
        <p:pic>
          <p:nvPicPr>
            <p:cNvPr id="6" name="Picture 5" descr="A picture containing dark, remote, sitting, food&#10;&#10;Description automatically generated">
              <a:extLst>
                <a:ext uri="{FF2B5EF4-FFF2-40B4-BE49-F238E27FC236}">
                  <a16:creationId xmlns:a16="http://schemas.microsoft.com/office/drawing/2014/main" id="{0868ACD0-F9C7-B040-B2CA-C4F192829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861"/>
            <a:stretch/>
          </p:blipFill>
          <p:spPr>
            <a:xfrm>
              <a:off x="6997700" y="0"/>
              <a:ext cx="5194300" cy="2743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DFB4D1-1EF6-AA4E-890D-F8AB13A6DFD8}"/>
                </a:ext>
              </a:extLst>
            </p:cNvPr>
            <p:cNvSpPr txBox="1"/>
            <p:nvPr/>
          </p:nvSpPr>
          <p:spPr>
            <a:xfrm>
              <a:off x="10593514" y="2258683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05371B-0082-7349-8C86-29385061F6AC}"/>
                </a:ext>
              </a:extLst>
            </p:cNvPr>
            <p:cNvSpPr txBox="1"/>
            <p:nvPr/>
          </p:nvSpPr>
          <p:spPr>
            <a:xfrm>
              <a:off x="9113998" y="233678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72D3A-D7FC-0147-93F3-4758BC704570}"/>
                </a:ext>
              </a:extLst>
            </p:cNvPr>
            <p:cNvSpPr txBox="1"/>
            <p:nvPr/>
          </p:nvSpPr>
          <p:spPr>
            <a:xfrm>
              <a:off x="8378644" y="236668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3E8F42-32AC-FC46-90E7-EE5613A04A6B}"/>
                </a:ext>
              </a:extLst>
            </p:cNvPr>
            <p:cNvSpPr txBox="1"/>
            <p:nvPr/>
          </p:nvSpPr>
          <p:spPr>
            <a:xfrm>
              <a:off x="9886153" y="236668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3FD6AA-56DE-D24B-ADC3-F72B142C8117}"/>
                </a:ext>
              </a:extLst>
            </p:cNvPr>
            <p:cNvSpPr txBox="1"/>
            <p:nvPr/>
          </p:nvSpPr>
          <p:spPr>
            <a:xfrm>
              <a:off x="6809767" y="2258683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4B9347-DC4C-EA40-8EFA-8E3372AE130F}"/>
                </a:ext>
              </a:extLst>
            </p:cNvPr>
            <p:cNvSpPr txBox="1"/>
            <p:nvPr/>
          </p:nvSpPr>
          <p:spPr>
            <a:xfrm>
              <a:off x="11482849" y="2314545"/>
              <a:ext cx="499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778F3F-71BF-954B-A567-AC07332DAC0C}"/>
                </a:ext>
              </a:extLst>
            </p:cNvPr>
            <p:cNvSpPr txBox="1"/>
            <p:nvPr/>
          </p:nvSpPr>
          <p:spPr>
            <a:xfrm>
              <a:off x="7215373" y="106516"/>
              <a:ext cx="1582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LINGUAL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CF13D-C1CB-894D-BA31-35F369031C33}"/>
              </a:ext>
            </a:extLst>
          </p:cNvPr>
          <p:cNvGrpSpPr/>
          <p:nvPr/>
        </p:nvGrpSpPr>
        <p:grpSpPr>
          <a:xfrm>
            <a:off x="-222654" y="2876550"/>
            <a:ext cx="5452576" cy="2552700"/>
            <a:chOff x="-222654" y="2876550"/>
            <a:chExt cx="5452576" cy="2552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E2A00-FFF5-3D4A-BB97-A40A92C47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83" t="21922" b="18454"/>
            <a:stretch/>
          </p:blipFill>
          <p:spPr>
            <a:xfrm>
              <a:off x="0" y="2876550"/>
              <a:ext cx="5229922" cy="25527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C27AE3-C3CD-1E4E-B4E8-029CDAB006EB}"/>
                </a:ext>
              </a:extLst>
            </p:cNvPr>
            <p:cNvSpPr txBox="1"/>
            <p:nvPr/>
          </p:nvSpPr>
          <p:spPr>
            <a:xfrm>
              <a:off x="3356521" y="486541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1A030A-AACE-C642-9737-F69D85FC1C77}"/>
                </a:ext>
              </a:extLst>
            </p:cNvPr>
            <p:cNvSpPr txBox="1"/>
            <p:nvPr/>
          </p:nvSpPr>
          <p:spPr>
            <a:xfrm>
              <a:off x="1743220" y="496758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54D423-0CB7-BB42-B077-F9DCC8246DE9}"/>
                </a:ext>
              </a:extLst>
            </p:cNvPr>
            <p:cNvSpPr txBox="1"/>
            <p:nvPr/>
          </p:nvSpPr>
          <p:spPr>
            <a:xfrm>
              <a:off x="929741" y="4929307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18477-7958-164B-A4DE-6B91BE7B649B}"/>
                </a:ext>
              </a:extLst>
            </p:cNvPr>
            <p:cNvSpPr txBox="1"/>
            <p:nvPr/>
          </p:nvSpPr>
          <p:spPr>
            <a:xfrm>
              <a:off x="2552467" y="496312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8B1960-3CA6-D04B-ABD5-ECF84302D2C2}"/>
                </a:ext>
              </a:extLst>
            </p:cNvPr>
            <p:cNvSpPr txBox="1"/>
            <p:nvPr/>
          </p:nvSpPr>
          <p:spPr>
            <a:xfrm>
              <a:off x="-222654" y="4931417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134427-97D1-2A46-8530-0165A32ACE94}"/>
                </a:ext>
              </a:extLst>
            </p:cNvPr>
            <p:cNvSpPr txBox="1"/>
            <p:nvPr/>
          </p:nvSpPr>
          <p:spPr>
            <a:xfrm>
              <a:off x="4261550" y="4745875"/>
              <a:ext cx="851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395476-1E4C-FB4F-A906-98A251D3A2C6}"/>
                </a:ext>
              </a:extLst>
            </p:cNvPr>
            <p:cNvSpPr txBox="1"/>
            <p:nvPr/>
          </p:nvSpPr>
          <p:spPr>
            <a:xfrm>
              <a:off x="133350" y="3045260"/>
              <a:ext cx="137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MESIAL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7ED43B-1EF2-004E-996B-47941C5E5C29}"/>
              </a:ext>
            </a:extLst>
          </p:cNvPr>
          <p:cNvGrpSpPr/>
          <p:nvPr/>
        </p:nvGrpSpPr>
        <p:grpSpPr>
          <a:xfrm>
            <a:off x="6809767" y="2876550"/>
            <a:ext cx="5382232" cy="2552700"/>
            <a:chOff x="6809767" y="2876550"/>
            <a:chExt cx="5382232" cy="2552700"/>
          </a:xfrm>
        </p:grpSpPr>
        <p:pic>
          <p:nvPicPr>
            <p:cNvPr id="10" name="Picture 9" descr="A picture containing dark, sitting, large, group&#10;&#10;Description automatically generated">
              <a:extLst>
                <a:ext uri="{FF2B5EF4-FFF2-40B4-BE49-F238E27FC236}">
                  <a16:creationId xmlns:a16="http://schemas.microsoft.com/office/drawing/2014/main" id="{CAF23896-413B-CF43-A2CE-53518BEA8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166" b="10417"/>
            <a:stretch/>
          </p:blipFill>
          <p:spPr>
            <a:xfrm>
              <a:off x="6989044" y="2876550"/>
              <a:ext cx="5202955" cy="25527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89FFF0-1FB1-FD48-A412-6B5633C3AE55}"/>
                </a:ext>
              </a:extLst>
            </p:cNvPr>
            <p:cNvSpPr txBox="1"/>
            <p:nvPr/>
          </p:nvSpPr>
          <p:spPr>
            <a:xfrm>
              <a:off x="10280675" y="484242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0A1A96-718B-9E4D-8E29-F5E370149104}"/>
                </a:ext>
              </a:extLst>
            </p:cNvPr>
            <p:cNvSpPr txBox="1"/>
            <p:nvPr/>
          </p:nvSpPr>
          <p:spPr>
            <a:xfrm>
              <a:off x="8838827" y="478473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AE54C3-1E4E-974C-A013-7ED97E2B8A05}"/>
                </a:ext>
              </a:extLst>
            </p:cNvPr>
            <p:cNvSpPr txBox="1"/>
            <p:nvPr/>
          </p:nvSpPr>
          <p:spPr>
            <a:xfrm>
              <a:off x="8006853" y="484242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80EBE-01EC-C04B-A8A0-E21DE269581C}"/>
                </a:ext>
              </a:extLst>
            </p:cNvPr>
            <p:cNvSpPr txBox="1"/>
            <p:nvPr/>
          </p:nvSpPr>
          <p:spPr>
            <a:xfrm>
              <a:off x="9591468" y="487905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82C469-A935-2D41-BD04-6F687F43C39D}"/>
                </a:ext>
              </a:extLst>
            </p:cNvPr>
            <p:cNvSpPr txBox="1"/>
            <p:nvPr/>
          </p:nvSpPr>
          <p:spPr>
            <a:xfrm>
              <a:off x="6809767" y="481115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2E016E-44C9-3D49-AA90-A82D680777A6}"/>
                </a:ext>
              </a:extLst>
            </p:cNvPr>
            <p:cNvSpPr txBox="1"/>
            <p:nvPr/>
          </p:nvSpPr>
          <p:spPr>
            <a:xfrm>
              <a:off x="11135431" y="4842419"/>
              <a:ext cx="64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9B11C8-8E86-DF4A-A66F-84AF3E6CBAA5}"/>
                </a:ext>
              </a:extLst>
            </p:cNvPr>
            <p:cNvSpPr txBox="1"/>
            <p:nvPr/>
          </p:nvSpPr>
          <p:spPr>
            <a:xfrm>
              <a:off x="7229246" y="2988727"/>
              <a:ext cx="1667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DISTAL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F21545-5DEF-BF4A-91BE-D4433520348D}"/>
              </a:ext>
            </a:extLst>
          </p:cNvPr>
          <p:cNvGrpSpPr/>
          <p:nvPr/>
        </p:nvGrpSpPr>
        <p:grpSpPr>
          <a:xfrm>
            <a:off x="3162774" y="5270500"/>
            <a:ext cx="6133798" cy="1587500"/>
            <a:chOff x="3162774" y="5270500"/>
            <a:chExt cx="6133798" cy="1587500"/>
          </a:xfrm>
        </p:grpSpPr>
        <p:pic>
          <p:nvPicPr>
            <p:cNvPr id="12" name="Picture 11" descr="A picture containing food, milk, flower&#10;&#10;Description automatically generated">
              <a:extLst>
                <a:ext uri="{FF2B5EF4-FFF2-40B4-BE49-F238E27FC236}">
                  <a16:creationId xmlns:a16="http://schemas.microsoft.com/office/drawing/2014/main" id="{B5E452DF-0A82-C244-BB2F-61F307C00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9472" y="5270500"/>
              <a:ext cx="6007100" cy="15875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EB3024-768A-4542-8EDD-B36007D9000C}"/>
                </a:ext>
              </a:extLst>
            </p:cNvPr>
            <p:cNvSpPr txBox="1"/>
            <p:nvPr/>
          </p:nvSpPr>
          <p:spPr>
            <a:xfrm>
              <a:off x="7522971" y="6273686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9DDA44-EC9F-1D45-9138-D675C3EE0FA8}"/>
                </a:ext>
              </a:extLst>
            </p:cNvPr>
            <p:cNvSpPr txBox="1"/>
            <p:nvPr/>
          </p:nvSpPr>
          <p:spPr>
            <a:xfrm>
              <a:off x="5645116" y="625151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1530BE-A964-8D42-AD13-382DE8992D9D}"/>
                </a:ext>
              </a:extLst>
            </p:cNvPr>
            <p:cNvSpPr txBox="1"/>
            <p:nvPr/>
          </p:nvSpPr>
          <p:spPr>
            <a:xfrm>
              <a:off x="4622260" y="625151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E118A7-7E2F-7841-8244-E7B4394D1AC9}"/>
                </a:ext>
              </a:extLst>
            </p:cNvPr>
            <p:cNvSpPr txBox="1"/>
            <p:nvPr/>
          </p:nvSpPr>
          <p:spPr>
            <a:xfrm>
              <a:off x="6602397" y="625151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97101E-B06D-F74A-B47A-A6CEDED26E38}"/>
                </a:ext>
              </a:extLst>
            </p:cNvPr>
            <p:cNvSpPr txBox="1"/>
            <p:nvPr/>
          </p:nvSpPr>
          <p:spPr>
            <a:xfrm>
              <a:off x="3162774" y="6251519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0622C0-D665-8649-9117-2321C94E8653}"/>
                </a:ext>
              </a:extLst>
            </p:cNvPr>
            <p:cNvSpPr txBox="1"/>
            <p:nvPr/>
          </p:nvSpPr>
          <p:spPr>
            <a:xfrm>
              <a:off x="3483345" y="5314860"/>
              <a:ext cx="1354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INCISAL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1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dark, table, person&#10;&#10;Description automatically generated">
            <a:extLst>
              <a:ext uri="{FF2B5EF4-FFF2-40B4-BE49-F238E27FC236}">
                <a16:creationId xmlns:a16="http://schemas.microsoft.com/office/drawing/2014/main" id="{AAC76B84-BE95-F34B-B39B-5677B5E0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5200" cy="2705100"/>
          </a:xfrm>
          <a:prstGeom prst="rect">
            <a:avLst/>
          </a:prstGeom>
        </p:spPr>
      </p:pic>
      <p:pic>
        <p:nvPicPr>
          <p:cNvPr id="5" name="Picture 4" descr="A picture containing sitting, food, different, side&#10;&#10;Description automatically generated">
            <a:extLst>
              <a:ext uri="{FF2B5EF4-FFF2-40B4-BE49-F238E27FC236}">
                <a16:creationId xmlns:a16="http://schemas.microsoft.com/office/drawing/2014/main" id="{ADCC288F-52F2-BE46-AAF7-B33DC130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0" y="0"/>
            <a:ext cx="4102100" cy="2730500"/>
          </a:xfrm>
          <a:prstGeom prst="rect">
            <a:avLst/>
          </a:prstGeom>
        </p:spPr>
      </p:pic>
      <p:pic>
        <p:nvPicPr>
          <p:cNvPr id="7" name="Picture 6" descr="A picture containing sitting, dark, table, food&#10;&#10;Description automatically generated">
            <a:extLst>
              <a:ext uri="{FF2B5EF4-FFF2-40B4-BE49-F238E27FC236}">
                <a16:creationId xmlns:a16="http://schemas.microsoft.com/office/drawing/2014/main" id="{D16D89ED-2590-BC49-BEA4-39515AFEC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900" y="2946400"/>
            <a:ext cx="4124960" cy="2946400"/>
          </a:xfrm>
          <a:prstGeom prst="rect">
            <a:avLst/>
          </a:prstGeom>
        </p:spPr>
      </p:pic>
      <p:pic>
        <p:nvPicPr>
          <p:cNvPr id="9" name="Picture 8" descr="A picture containing dark, sitting, group, banana&#10;&#10;Description automatically generated">
            <a:extLst>
              <a:ext uri="{FF2B5EF4-FFF2-40B4-BE49-F238E27FC236}">
                <a16:creationId xmlns:a16="http://schemas.microsoft.com/office/drawing/2014/main" id="{867B02CA-351B-204A-9253-1F02DC9AC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1000"/>
            <a:ext cx="3924300" cy="2971800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F3CEC2E8-BFC9-E442-B3B7-859C489FF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050" y="4381500"/>
            <a:ext cx="3848100" cy="247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50A313-348B-3B44-A914-969A84FCAEC9}"/>
              </a:ext>
            </a:extLst>
          </p:cNvPr>
          <p:cNvSpPr txBox="1"/>
          <p:nvPr/>
        </p:nvSpPr>
        <p:spPr>
          <a:xfrm>
            <a:off x="152400" y="617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2E793-EE01-0249-8685-E4B058D72784}"/>
              </a:ext>
            </a:extLst>
          </p:cNvPr>
          <p:cNvSpPr txBox="1"/>
          <p:nvPr/>
        </p:nvSpPr>
        <p:spPr>
          <a:xfrm>
            <a:off x="152400" y="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FE322-AB68-A54D-AAD6-15AD361756A4}"/>
              </a:ext>
            </a:extLst>
          </p:cNvPr>
          <p:cNvSpPr txBox="1"/>
          <p:nvPr/>
        </p:nvSpPr>
        <p:spPr>
          <a:xfrm>
            <a:off x="8191502" y="184666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LINGUAL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A43CA-12DE-4341-85D7-4D526D78DC31}"/>
              </a:ext>
            </a:extLst>
          </p:cNvPr>
          <p:cNvSpPr txBox="1"/>
          <p:nvPr/>
        </p:nvSpPr>
        <p:spPr>
          <a:xfrm>
            <a:off x="152400" y="2921000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6D2C5-DAB3-264D-A8BF-B955D5A6A203}"/>
              </a:ext>
            </a:extLst>
          </p:cNvPr>
          <p:cNvSpPr txBox="1"/>
          <p:nvPr/>
        </p:nvSpPr>
        <p:spPr>
          <a:xfrm>
            <a:off x="8258177" y="294640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FBF53-1365-884E-B8A4-965F2AD88790}"/>
              </a:ext>
            </a:extLst>
          </p:cNvPr>
          <p:cNvSpPr txBox="1"/>
          <p:nvPr/>
        </p:nvSpPr>
        <p:spPr>
          <a:xfrm>
            <a:off x="4305300" y="4552950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INCISAL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A82090-997C-E644-9DAC-70335B12D06C}"/>
              </a:ext>
            </a:extLst>
          </p:cNvPr>
          <p:cNvSpPr txBox="1"/>
          <p:nvPr/>
        </p:nvSpPr>
        <p:spPr>
          <a:xfrm>
            <a:off x="10448927" y="2186292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9BA3B7-ED0A-7546-A1D7-47BA6F1D2806}"/>
              </a:ext>
            </a:extLst>
          </p:cNvPr>
          <p:cNvSpPr txBox="1"/>
          <p:nvPr/>
        </p:nvSpPr>
        <p:spPr>
          <a:xfrm>
            <a:off x="9506084" y="2185130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E0B343-E06E-1E4A-AA9D-B526F8896A27}"/>
              </a:ext>
            </a:extLst>
          </p:cNvPr>
          <p:cNvSpPr txBox="1"/>
          <p:nvPr/>
        </p:nvSpPr>
        <p:spPr>
          <a:xfrm>
            <a:off x="11391770" y="2145953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D94C2-17A4-AA42-B5FA-98ECC7E980EA}"/>
              </a:ext>
            </a:extLst>
          </p:cNvPr>
          <p:cNvSpPr txBox="1"/>
          <p:nvPr/>
        </p:nvSpPr>
        <p:spPr>
          <a:xfrm>
            <a:off x="8089900" y="2101425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E69FC7-9763-694F-91A4-670D0CEA1848}"/>
              </a:ext>
            </a:extLst>
          </p:cNvPr>
          <p:cNvSpPr txBox="1"/>
          <p:nvPr/>
        </p:nvSpPr>
        <p:spPr>
          <a:xfrm>
            <a:off x="2090052" y="5192859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AD5FEF-F746-F147-B6B9-CF24A312F545}"/>
              </a:ext>
            </a:extLst>
          </p:cNvPr>
          <p:cNvSpPr txBox="1"/>
          <p:nvPr/>
        </p:nvSpPr>
        <p:spPr>
          <a:xfrm>
            <a:off x="1274684" y="5201734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74E8C-7F39-B54A-8FEB-FEEDB54BF9C5}"/>
              </a:ext>
            </a:extLst>
          </p:cNvPr>
          <p:cNvSpPr txBox="1"/>
          <p:nvPr/>
        </p:nvSpPr>
        <p:spPr>
          <a:xfrm>
            <a:off x="2945287" y="5324564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DE2AF-70CC-BD47-8610-E0134C8EA0E7}"/>
              </a:ext>
            </a:extLst>
          </p:cNvPr>
          <p:cNvSpPr txBox="1"/>
          <p:nvPr/>
        </p:nvSpPr>
        <p:spPr>
          <a:xfrm>
            <a:off x="-294193" y="5093732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5CEE9D-BBAF-1C4A-B08E-73D26640DF5C}"/>
              </a:ext>
            </a:extLst>
          </p:cNvPr>
          <p:cNvSpPr txBox="1"/>
          <p:nvPr/>
        </p:nvSpPr>
        <p:spPr>
          <a:xfrm>
            <a:off x="10502548" y="5240012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7A28E6-5ABA-9A4A-96D0-6734D6D33B30}"/>
              </a:ext>
            </a:extLst>
          </p:cNvPr>
          <p:cNvSpPr txBox="1"/>
          <p:nvPr/>
        </p:nvSpPr>
        <p:spPr>
          <a:xfrm>
            <a:off x="9323497" y="5309736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484617-5668-A14B-A6ED-A06688EE4A0A}"/>
              </a:ext>
            </a:extLst>
          </p:cNvPr>
          <p:cNvSpPr txBox="1"/>
          <p:nvPr/>
        </p:nvSpPr>
        <p:spPr>
          <a:xfrm>
            <a:off x="11376657" y="5307767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1AFBA0-05D4-9F4B-9C4A-7A2779EE7D01}"/>
              </a:ext>
            </a:extLst>
          </p:cNvPr>
          <p:cNvSpPr txBox="1"/>
          <p:nvPr/>
        </p:nvSpPr>
        <p:spPr>
          <a:xfrm>
            <a:off x="7754620" y="5201734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C5994-0002-9C41-8D6D-5C06BB9A712F}"/>
              </a:ext>
            </a:extLst>
          </p:cNvPr>
          <p:cNvSpPr txBox="1"/>
          <p:nvPr/>
        </p:nvSpPr>
        <p:spPr>
          <a:xfrm>
            <a:off x="2922480" y="2052208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533D0E-1C62-D24D-B5CF-4DD2C576462E}"/>
              </a:ext>
            </a:extLst>
          </p:cNvPr>
          <p:cNvSpPr txBox="1"/>
          <p:nvPr/>
        </p:nvSpPr>
        <p:spPr>
          <a:xfrm>
            <a:off x="1743429" y="2121932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DB90D4-5BA9-4346-AD85-81C810D7B54A}"/>
              </a:ext>
            </a:extLst>
          </p:cNvPr>
          <p:cNvSpPr txBox="1"/>
          <p:nvPr/>
        </p:nvSpPr>
        <p:spPr>
          <a:xfrm>
            <a:off x="3796589" y="2119963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5FE15-546B-DF4E-B71D-89F22E1385A6}"/>
              </a:ext>
            </a:extLst>
          </p:cNvPr>
          <p:cNvSpPr txBox="1"/>
          <p:nvPr/>
        </p:nvSpPr>
        <p:spPr>
          <a:xfrm>
            <a:off x="174552" y="201393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FCF66F-6AD3-AF41-9C19-A0206E6AB619}"/>
              </a:ext>
            </a:extLst>
          </p:cNvPr>
          <p:cNvSpPr txBox="1"/>
          <p:nvPr/>
        </p:nvSpPr>
        <p:spPr>
          <a:xfrm>
            <a:off x="6273479" y="5941367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07AB05-3EBC-A54E-9F7E-7027A49932C9}"/>
              </a:ext>
            </a:extLst>
          </p:cNvPr>
          <p:cNvSpPr txBox="1"/>
          <p:nvPr/>
        </p:nvSpPr>
        <p:spPr>
          <a:xfrm>
            <a:off x="5365466" y="6031992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83318E-2C3D-BE4A-A9A1-BD0A4E1DB62A}"/>
              </a:ext>
            </a:extLst>
          </p:cNvPr>
          <p:cNvSpPr txBox="1"/>
          <p:nvPr/>
        </p:nvSpPr>
        <p:spPr>
          <a:xfrm>
            <a:off x="7102314" y="5986974"/>
            <a:ext cx="62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5C7ABB-3056-8E43-B4DF-F81EAAF26C47}"/>
              </a:ext>
            </a:extLst>
          </p:cNvPr>
          <p:cNvSpPr txBox="1"/>
          <p:nvPr/>
        </p:nvSpPr>
        <p:spPr>
          <a:xfrm>
            <a:off x="3796589" y="592399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774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7F4CD8-3E07-5E46-B67D-FA0921683BF7}"/>
              </a:ext>
            </a:extLst>
          </p:cNvPr>
          <p:cNvSpPr txBox="1"/>
          <p:nvPr/>
        </p:nvSpPr>
        <p:spPr>
          <a:xfrm>
            <a:off x="233464" y="6041147"/>
            <a:ext cx="295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5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6968F5-4E19-DA48-B97B-41CF2AD67E73}"/>
              </a:ext>
            </a:extLst>
          </p:cNvPr>
          <p:cNvGrpSpPr/>
          <p:nvPr/>
        </p:nvGrpSpPr>
        <p:grpSpPr>
          <a:xfrm>
            <a:off x="-1" y="-1"/>
            <a:ext cx="4311216" cy="2978347"/>
            <a:chOff x="-1" y="-1"/>
            <a:chExt cx="4311216" cy="2978347"/>
          </a:xfrm>
        </p:grpSpPr>
        <p:pic>
          <p:nvPicPr>
            <p:cNvPr id="3" name="Picture 2" descr="A picture containing dark, sitting, table, board&#10;&#10;Description automatically generated">
              <a:extLst>
                <a:ext uri="{FF2B5EF4-FFF2-40B4-BE49-F238E27FC236}">
                  <a16:creationId xmlns:a16="http://schemas.microsoft.com/office/drawing/2014/main" id="{A78DE4F1-04BC-D045-B978-AAD3E6E0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145739" cy="29783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39036F-4421-4C4F-85FF-D5C5F568533F}"/>
                </a:ext>
              </a:extLst>
            </p:cNvPr>
            <p:cNvSpPr txBox="1"/>
            <p:nvPr/>
          </p:nvSpPr>
          <p:spPr>
            <a:xfrm>
              <a:off x="233464" y="108967"/>
              <a:ext cx="217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LABIAL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3BC427-5E9E-7741-B4D5-95C235560EEC}"/>
                </a:ext>
              </a:extLst>
            </p:cNvPr>
            <p:cNvSpPr txBox="1"/>
            <p:nvPr/>
          </p:nvSpPr>
          <p:spPr>
            <a:xfrm>
              <a:off x="2811428" y="233832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8A862-1EFD-4640-88F1-53D16A85DA92}"/>
                </a:ext>
              </a:extLst>
            </p:cNvPr>
            <p:cNvSpPr txBox="1"/>
            <p:nvPr/>
          </p:nvSpPr>
          <p:spPr>
            <a:xfrm>
              <a:off x="1632377" y="240804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017BEE-C69C-8D4F-B20A-E14C4165E7C6}"/>
                </a:ext>
              </a:extLst>
            </p:cNvPr>
            <p:cNvSpPr txBox="1"/>
            <p:nvPr/>
          </p:nvSpPr>
          <p:spPr>
            <a:xfrm>
              <a:off x="3685537" y="2406079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8231D-64C9-344B-804A-477478E63A4D}"/>
                </a:ext>
              </a:extLst>
            </p:cNvPr>
            <p:cNvSpPr txBox="1"/>
            <p:nvPr/>
          </p:nvSpPr>
          <p:spPr>
            <a:xfrm>
              <a:off x="63500" y="230004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01913E-967E-5F42-913E-F3861CE27E5C}"/>
              </a:ext>
            </a:extLst>
          </p:cNvPr>
          <p:cNvGrpSpPr/>
          <p:nvPr/>
        </p:nvGrpSpPr>
        <p:grpSpPr>
          <a:xfrm>
            <a:off x="8640559" y="35149"/>
            <a:ext cx="3514928" cy="3079593"/>
            <a:chOff x="8640559" y="35149"/>
            <a:chExt cx="3514928" cy="3079593"/>
          </a:xfrm>
        </p:grpSpPr>
        <p:pic>
          <p:nvPicPr>
            <p:cNvPr id="5" name="Picture 4" descr="A picture containing shellfish, sitting, group, table&#10;&#10;Description automatically generated">
              <a:extLst>
                <a:ext uri="{FF2B5EF4-FFF2-40B4-BE49-F238E27FC236}">
                  <a16:creationId xmlns:a16="http://schemas.microsoft.com/office/drawing/2014/main" id="{0F975DC0-C4DE-B744-8BFD-9934AA70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559" y="35149"/>
              <a:ext cx="3514928" cy="307959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C40DAA-0B95-D04F-9FFB-231F561F05DB}"/>
                </a:ext>
              </a:extLst>
            </p:cNvPr>
            <p:cNvSpPr txBox="1"/>
            <p:nvPr/>
          </p:nvSpPr>
          <p:spPr>
            <a:xfrm>
              <a:off x="8677072" y="108967"/>
              <a:ext cx="249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LINGUAL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FF296A-9D7A-E640-B8BA-092E5BE06A24}"/>
                </a:ext>
              </a:extLst>
            </p:cNvPr>
            <p:cNvSpPr txBox="1"/>
            <p:nvPr/>
          </p:nvSpPr>
          <p:spPr>
            <a:xfrm>
              <a:off x="10522823" y="238802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EF4C5E-8F57-6F4C-8DAF-2FB53F9F2901}"/>
                </a:ext>
              </a:extLst>
            </p:cNvPr>
            <p:cNvSpPr txBox="1"/>
            <p:nvPr/>
          </p:nvSpPr>
          <p:spPr>
            <a:xfrm>
              <a:off x="9615141" y="238999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1E52B5-5EC3-8541-B24C-B2D7053BF25A}"/>
                </a:ext>
              </a:extLst>
            </p:cNvPr>
            <p:cNvSpPr txBox="1"/>
            <p:nvPr/>
          </p:nvSpPr>
          <p:spPr>
            <a:xfrm>
              <a:off x="11429957" y="2462612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6B0C768-BB28-CD4B-8C51-D9E60B162D60}"/>
              </a:ext>
            </a:extLst>
          </p:cNvPr>
          <p:cNvSpPr txBox="1"/>
          <p:nvPr/>
        </p:nvSpPr>
        <p:spPr>
          <a:xfrm>
            <a:off x="8046264" y="2281992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1687D5-0227-3D4E-9F1A-55A4C68A919D}"/>
              </a:ext>
            </a:extLst>
          </p:cNvPr>
          <p:cNvGrpSpPr/>
          <p:nvPr/>
        </p:nvGrpSpPr>
        <p:grpSpPr>
          <a:xfrm>
            <a:off x="-144259" y="3064994"/>
            <a:ext cx="4298458" cy="2926405"/>
            <a:chOff x="-89218" y="3114742"/>
            <a:chExt cx="4298458" cy="2926405"/>
          </a:xfrm>
        </p:grpSpPr>
        <p:pic>
          <p:nvPicPr>
            <p:cNvPr id="7" name="Picture 6" descr="A picture containing dark, sitting, table, group&#10;&#10;Description automatically generated">
              <a:extLst>
                <a:ext uri="{FF2B5EF4-FFF2-40B4-BE49-F238E27FC236}">
                  <a16:creationId xmlns:a16="http://schemas.microsoft.com/office/drawing/2014/main" id="{C9B3F3A8-9FC6-0742-AF1C-7607886E4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0" y="3114742"/>
              <a:ext cx="4145740" cy="29264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D456A-1CB6-4A4E-9223-B68AAFBD93CE}"/>
                </a:ext>
              </a:extLst>
            </p:cNvPr>
            <p:cNvSpPr txBox="1"/>
            <p:nvPr/>
          </p:nvSpPr>
          <p:spPr>
            <a:xfrm>
              <a:off x="369651" y="3205128"/>
              <a:ext cx="2237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MESIAL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74D00E-3258-5548-ACB7-C47C222B9CC8}"/>
                </a:ext>
              </a:extLst>
            </p:cNvPr>
            <p:cNvSpPr txBox="1"/>
            <p:nvPr/>
          </p:nvSpPr>
          <p:spPr>
            <a:xfrm>
              <a:off x="2658710" y="5294974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412205-794C-C948-90B7-D662859FA8F9}"/>
                </a:ext>
              </a:extLst>
            </p:cNvPr>
            <p:cNvSpPr txBox="1"/>
            <p:nvPr/>
          </p:nvSpPr>
          <p:spPr>
            <a:xfrm>
              <a:off x="1479659" y="5364698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710415-13C2-ED48-B1A4-08A6F6595C54}"/>
                </a:ext>
              </a:extLst>
            </p:cNvPr>
            <p:cNvSpPr txBox="1"/>
            <p:nvPr/>
          </p:nvSpPr>
          <p:spPr>
            <a:xfrm>
              <a:off x="3532819" y="5362729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838E8F-EE6E-D345-9A05-5FE80B00E4E3}"/>
                </a:ext>
              </a:extLst>
            </p:cNvPr>
            <p:cNvSpPr txBox="1"/>
            <p:nvPr/>
          </p:nvSpPr>
          <p:spPr>
            <a:xfrm>
              <a:off x="-89218" y="52566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A218D77-46BC-A144-9759-34B5D7C8BF11}"/>
              </a:ext>
            </a:extLst>
          </p:cNvPr>
          <p:cNvGrpSpPr/>
          <p:nvPr/>
        </p:nvGrpSpPr>
        <p:grpSpPr>
          <a:xfrm>
            <a:off x="8583951" y="3205128"/>
            <a:ext cx="3710254" cy="2769587"/>
            <a:chOff x="8583951" y="3205128"/>
            <a:chExt cx="3710254" cy="2769587"/>
          </a:xfrm>
        </p:grpSpPr>
        <p:pic>
          <p:nvPicPr>
            <p:cNvPr id="9" name="Picture 8" descr="A picture containing dark, sitting, fruit, group&#10;&#10;Description automatically generated">
              <a:extLst>
                <a:ext uri="{FF2B5EF4-FFF2-40B4-BE49-F238E27FC236}">
                  <a16:creationId xmlns:a16="http://schemas.microsoft.com/office/drawing/2014/main" id="{5113060F-DECF-0946-A226-331E4DC36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85" b="12020"/>
            <a:stretch/>
          </p:blipFill>
          <p:spPr>
            <a:xfrm>
              <a:off x="8592360" y="3205128"/>
              <a:ext cx="3536140" cy="27672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246F24-831B-5B46-8A0E-E4ACAA48159E}"/>
                </a:ext>
              </a:extLst>
            </p:cNvPr>
            <p:cNvSpPr txBox="1"/>
            <p:nvPr/>
          </p:nvSpPr>
          <p:spPr>
            <a:xfrm>
              <a:off x="8677072" y="3205128"/>
              <a:ext cx="202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DISTAL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0E7C7C-843D-FC40-92A9-554BAC28B81E}"/>
                </a:ext>
              </a:extLst>
            </p:cNvPr>
            <p:cNvSpPr txBox="1"/>
            <p:nvPr/>
          </p:nvSpPr>
          <p:spPr>
            <a:xfrm>
              <a:off x="10794418" y="544529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96F55A-BA8E-3347-9DB4-76C80DC7EF18}"/>
                </a:ext>
              </a:extLst>
            </p:cNvPr>
            <p:cNvSpPr txBox="1"/>
            <p:nvPr/>
          </p:nvSpPr>
          <p:spPr>
            <a:xfrm>
              <a:off x="9813400" y="546071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B550EC-FE14-4340-9EA1-217045D4F78D}"/>
                </a:ext>
              </a:extLst>
            </p:cNvPr>
            <p:cNvSpPr txBox="1"/>
            <p:nvPr/>
          </p:nvSpPr>
          <p:spPr>
            <a:xfrm>
              <a:off x="11668527" y="5513050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A9E044-00B0-FF47-B401-7B8C2E8F3006}"/>
                </a:ext>
              </a:extLst>
            </p:cNvPr>
            <p:cNvSpPr txBox="1"/>
            <p:nvPr/>
          </p:nvSpPr>
          <p:spPr>
            <a:xfrm>
              <a:off x="8583951" y="5410708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5D9B29-3796-1944-B3B2-819F2A8BD3BB}"/>
              </a:ext>
            </a:extLst>
          </p:cNvPr>
          <p:cNvGrpSpPr/>
          <p:nvPr/>
        </p:nvGrpSpPr>
        <p:grpSpPr>
          <a:xfrm>
            <a:off x="4045006" y="2463375"/>
            <a:ext cx="4267468" cy="1636679"/>
            <a:chOff x="4120004" y="5154038"/>
            <a:chExt cx="4267468" cy="1636679"/>
          </a:xfrm>
        </p:grpSpPr>
        <p:pic>
          <p:nvPicPr>
            <p:cNvPr id="11" name="Picture 10" descr="A picture containing food, egg, light, milk&#10;&#10;Description automatically generated">
              <a:extLst>
                <a:ext uri="{FF2B5EF4-FFF2-40B4-BE49-F238E27FC236}">
                  <a16:creationId xmlns:a16="http://schemas.microsoft.com/office/drawing/2014/main" id="{806DFA1D-96E8-8049-8354-FCE7FA382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7628" y="5154038"/>
              <a:ext cx="3909844" cy="163667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97D76E-A568-394C-83C7-E5D759176EB8}"/>
                </a:ext>
              </a:extLst>
            </p:cNvPr>
            <p:cNvSpPr txBox="1"/>
            <p:nvPr/>
          </p:nvSpPr>
          <p:spPr>
            <a:xfrm>
              <a:off x="4451637" y="5154038"/>
              <a:ext cx="208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INCISAL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4B218C-728C-B94F-B859-2F7D4659B911}"/>
                </a:ext>
              </a:extLst>
            </p:cNvPr>
            <p:cNvSpPr txBox="1"/>
            <p:nvPr/>
          </p:nvSpPr>
          <p:spPr>
            <a:xfrm>
              <a:off x="6867932" y="6221951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A68CD2-0040-5844-A37D-736235403B9D}"/>
                </a:ext>
              </a:extLst>
            </p:cNvPr>
            <p:cNvSpPr txBox="1"/>
            <p:nvPr/>
          </p:nvSpPr>
          <p:spPr>
            <a:xfrm>
              <a:off x="5688881" y="6291675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93C7BB-E630-3C44-BA25-669AA0B74DF6}"/>
                </a:ext>
              </a:extLst>
            </p:cNvPr>
            <p:cNvSpPr txBox="1"/>
            <p:nvPr/>
          </p:nvSpPr>
          <p:spPr>
            <a:xfrm>
              <a:off x="7742041" y="6289706"/>
              <a:ext cx="625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753B98-73FB-5046-8651-7E0F666A32F3}"/>
                </a:ext>
              </a:extLst>
            </p:cNvPr>
            <p:cNvSpPr txBox="1"/>
            <p:nvPr/>
          </p:nvSpPr>
          <p:spPr>
            <a:xfrm>
              <a:off x="4120004" y="6183673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46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155</Words>
  <Application>Microsoft Macintosh PowerPoint</Application>
  <PresentationFormat>Widescreen</PresentationFormat>
  <Paragraphs>150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19073</dc:creator>
  <cp:lastModifiedBy>19073</cp:lastModifiedBy>
  <cp:revision>6</cp:revision>
  <dcterms:created xsi:type="dcterms:W3CDTF">2020-09-24T03:51:48Z</dcterms:created>
  <dcterms:modified xsi:type="dcterms:W3CDTF">2020-09-24T04:41:52Z</dcterms:modified>
</cp:coreProperties>
</file>