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41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11A13-03EB-5672-7D65-887C7DA64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12C05-BF52-C044-55C6-BD5C781F9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43483-7FDD-D2D0-7E0B-725DB18B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C0B38-A6CF-400D-2824-E5F533EF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1AA49-D2F0-80D6-1A3B-F90451E6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4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63AD-B9BA-8C06-D522-58A7EEFD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2750E-50BB-CD5B-AAD4-128B19F7F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67BF3-278A-1E1B-B87A-7A3F9D9F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563BD-3336-B4F5-7A30-F7EEEE3D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7CD91-1AEB-2CE3-B8DF-D1A96A15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3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90D405-F50E-BBCB-FB0C-9BA1605C1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ABC3D-6D23-37F8-C1D4-19746FE3B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24898-97C9-D8F1-3784-0D3FB47D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71ACB-00D8-7B83-9862-37F72199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4D76B-63AD-5B84-299D-6E31D014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2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57C1-25F1-DF87-390D-9568BA13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151DA-D260-0DFE-A091-76DEE0DDE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E5612-CF73-1D7B-243B-ECADA5D8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CCECD-BAC2-7A95-4762-4A3F8A23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21F2-EEA1-F417-F8B6-89951A15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8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5FC4-E087-A2DC-C3DB-4263B2D0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C7BD7-6F6B-5657-4151-ED3C46B31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568B4-3D1C-D5EC-46C5-0ADDC0D9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2F25A-5186-3063-B9A3-951E4D4C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A551A-317B-A569-BF2F-11489A1C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2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5406-ABAD-FEE2-7C6C-005F0E55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EC8FB-20A1-A9E9-C451-7BCB5EAA0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115C2-5009-4ADB-4B68-CF039FB7C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9943B-096A-DD26-B5FE-1D7D9DF1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1501-489C-4205-2C7E-BC99844B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EDE97-EC80-54A9-B292-693F88C3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46CB-30A8-CF5A-66E5-5F0B96E9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B5271-A50E-6414-61C4-E76D38019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633DC-4D0B-7CC5-DD3C-18AA6930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74BD2-CEA2-0A05-3ADB-B14DFA8C2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AAA01-9721-5740-6923-9C0529F93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01AE1D-514D-D1D6-84F9-A04882CA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0A87A7-0C9E-B3F8-A56B-005B9932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BB4CB-8C19-49F9-C8A4-1053FB55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4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37ED-2EAE-2577-2284-C2B7ED6B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D2612-BABB-216A-CEBC-B00029BB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B505F-5BAB-7320-42F6-A5B8E171A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49756F-144E-12FF-08E9-81F6C19C0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8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2244D-EA35-E94A-27E8-9CA943DA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A544B3-4DE7-E3F8-5185-15959B13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DE284-7F75-8BF2-6A96-77CC2758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4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0B9B-F467-0A2E-7AAE-CDAA530C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A96B1-C3A6-583B-514C-6F46CC4F6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1C74C-4925-5A68-38E5-0F3183FBF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66E96-4D0A-06FA-95BA-A37B5AE65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B0C4F-8143-4116-6E4E-94DBFBBE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95F2F-EFDC-0DB3-317A-5B66C218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8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711D8-958A-2ED5-7140-E096D446F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C9D2C-AB2C-7142-5BE8-3C5A1CA84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42D5C-5F5A-2DE8-ADBE-07C6C74C1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CA84C-E43A-DCAE-96E5-E972F9CF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E32EB-57D3-21DC-1EEC-669CBAE0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A43F0-D1F8-40F3-F3AD-07497E45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9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D18B03-5870-A72F-6BE5-D51B568E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56DC9-8B66-8603-13D3-93E1E9B89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582B3-BDC6-7D9B-8323-BFEEEC889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79D4-35FB-2641-8F09-ED65321C8F0C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803D3-B11A-436E-D76B-4B0CBF59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D5D35-8A86-1D97-5587-EA8D7FDB0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738F-838C-3B4B-9096-4BC026CB0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1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9174D6-A33E-6886-F3C5-F27DFD38F3E6}"/>
              </a:ext>
            </a:extLst>
          </p:cNvPr>
          <p:cNvSpPr txBox="1"/>
          <p:nvPr/>
        </p:nvSpPr>
        <p:spPr>
          <a:xfrm>
            <a:off x="256032" y="329184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Core Competencies of Pre-Hospital and Primary Care Providers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70A62-3F49-2ECA-68A5-F3CF2CE2335C}"/>
              </a:ext>
            </a:extLst>
          </p:cNvPr>
          <p:cNvSpPr txBox="1"/>
          <p:nvPr/>
        </p:nvSpPr>
        <p:spPr>
          <a:xfrm>
            <a:off x="256032" y="877824"/>
            <a:ext cx="108021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Elicit rapid and focused history-taking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Focused Physical Examination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Effective triaging and/or decision-making for continuous care referrals (Outpatient vs. hospital care)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Start appropriate pre-hospital/pre-referral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Effective/therapeutic communication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Display culture/gender-sensitivity and professional decorum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Working in teams/interprofessional collaboration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Active engagement Self-directed continuing education</a:t>
            </a:r>
          </a:p>
        </p:txBody>
      </p:sp>
    </p:spTree>
    <p:extLst>
      <p:ext uri="{BB962C8B-B14F-4D97-AF65-F5344CB8AC3E}">
        <p14:creationId xmlns:p14="http://schemas.microsoft.com/office/powerpoint/2010/main" val="85445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CCAA31-7212-0A60-142E-0448DD0C1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46561"/>
              </p:ext>
            </p:extLst>
          </p:nvPr>
        </p:nvGraphicFramePr>
        <p:xfrm>
          <a:off x="268224" y="224536"/>
          <a:ext cx="11570208" cy="58987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96256">
                  <a:extLst>
                    <a:ext uri="{9D8B030D-6E8A-4147-A177-3AD203B41FA5}">
                      <a16:colId xmlns:a16="http://schemas.microsoft.com/office/drawing/2014/main" val="1920963920"/>
                    </a:ext>
                  </a:extLst>
                </a:gridCol>
                <a:gridCol w="6473952">
                  <a:extLst>
                    <a:ext uri="{9D8B030D-6E8A-4147-A177-3AD203B41FA5}">
                      <a16:colId xmlns:a16="http://schemas.microsoft.com/office/drawing/2014/main" val="3612603495"/>
                    </a:ext>
                  </a:extLst>
                </a:gridCol>
              </a:tblGrid>
              <a:tr h="4081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Core Competencies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State of Teaching-Learning in the Clinical Setting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123256"/>
                  </a:ext>
                </a:extLst>
              </a:tr>
              <a:tr h="408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Elicit rapid and focused history-taking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Taught in theoretical practice or as a pre-requisite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7925"/>
                  </a:ext>
                </a:extLst>
              </a:tr>
              <a:tr h="408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Focused Physical Examination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381893"/>
                  </a:ext>
                </a:extLst>
              </a:tr>
              <a:tr h="10064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Effective triaging and/or decision-making for continuous care referrals (Outpatient vs. hospital care)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407842"/>
                  </a:ext>
                </a:extLst>
              </a:tr>
              <a:tr h="70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Start appropriate pre-hospital/pre-referral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516949"/>
                  </a:ext>
                </a:extLst>
              </a:tr>
              <a:tr h="408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Effective/therapeutic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 modelling strategy is often utilized in clinical teaching, limited in formal processing or time for reflection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226711"/>
                  </a:ext>
                </a:extLst>
              </a:tr>
              <a:tr h="70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Display culture/gender-sensitivity and professional decorum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Role modelling strategy is often utilized in clinical teaching, limited in formal processing or time for reflection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92126"/>
                  </a:ext>
                </a:extLst>
              </a:tr>
              <a:tr h="70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 in teams/interprofessional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206758"/>
                  </a:ext>
                </a:extLst>
              </a:tr>
              <a:tr h="70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Active engagement to Self-directed continuing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Not as explicit in the current program/s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158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6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178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4320</dc:creator>
  <cp:lastModifiedBy>4320</cp:lastModifiedBy>
  <cp:revision>1</cp:revision>
  <dcterms:created xsi:type="dcterms:W3CDTF">2024-02-28T05:17:16Z</dcterms:created>
  <dcterms:modified xsi:type="dcterms:W3CDTF">2024-02-28T06:00:38Z</dcterms:modified>
</cp:coreProperties>
</file>