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DF7401"/>
    <a:srgbClr val="385723"/>
    <a:srgbClr val="380B61"/>
    <a:srgbClr val="548235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32" y="10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D49DB-541A-4C64-AA48-515955184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25170-FECB-4755-BE9D-1EB8B8E0C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65393-E583-4CE7-B7B4-12F1FD47F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C0FAF-A182-4177-ABA9-78AE9249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D1319-1C7B-464F-BBB5-33D5BB5A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9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80630-CA90-4616-A351-AD47FC51A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16AB9-69B0-450D-A41D-81206A605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63026-0E93-47DB-B4E0-57E51615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E43C4-3C31-430B-997F-586CA1000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5390A-8E31-42C4-AF19-71F16A7B7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6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2F4A24-E1C5-4527-AE57-BEB64BD12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EDE46-AB73-4201-B61E-7F5877886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93E7E-3C76-42C3-AC70-CBB3A5E6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29823-279D-44E7-9ED4-C4FF1A23B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B571B-C5A6-40D9-BBAA-D0CEEF17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8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33A44-C469-4444-91AF-86D6C84C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3C24F-5EDB-4FBC-8BAD-598730DF2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99860-F10A-40E9-88FD-4D233C2B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0C348-BDEB-4346-BE57-A4967DE1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4CEDE-7CEC-4E0E-9227-881B8799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8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D168-3240-4B85-B52C-A7BB01A0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84889-5BA5-4106-9682-6AAE02273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74BEC-72FA-453B-AB2F-0CFC64DFB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BDC4F-FD56-4977-B10E-AFB0CE77B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2B5B9-07C4-4ECB-B0C8-C16D55BA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5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DBF2A-092F-4CE8-A6C0-8822B55E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42356-0635-4E32-877C-D621FF278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12333-BF88-4446-AAFB-6CCE2C841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E5D36-95D9-4BC8-A387-5506F59A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88274-9CA1-4338-8B8A-F676E727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B2964-9703-4B58-80BD-A68D81A7F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4E4ED-B3AD-4703-8EC8-B40A73A34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D998F-84BD-4279-B861-104622696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548E7D-71E5-48DE-8303-64505E313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C6006-4403-4C6B-957F-D6FC7126B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52073-DABF-4C7D-8379-93AC142B2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5B6B5A-EBD3-4D0A-84B6-608289409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29C9FE-DF6E-4731-B701-DD44675D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77D3BF-51AD-4EAC-ABDA-FCE5077B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43009-A09F-4ABA-A2C4-F88E384CD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8134D6-B7C3-42D2-AE2A-0E174381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8596C2-4CAE-42C1-9EAC-FB36E55D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C347BF-4C90-4253-9272-D8CF24BE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3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CBCA0C-2826-4B8E-8295-17DC0A8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34517C-557E-4184-BCD7-FDBF70D7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83178-3191-41CA-8CC7-84CC7A12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9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5B053-A371-4ED9-8C8A-9FDB6309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41A7A-8BBD-4A76-BBC6-6BE562F36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D2C69-55E2-42B6-9DAE-F35ECF13F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B0003-7729-4399-8657-DF46C30F9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F0359-4168-4F61-BE1A-36E02D39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EE022-50E2-48D3-90DC-76E655AB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4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D3C9C-0E6B-4E9F-A58F-B17A6F33A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3300A8-DAE3-4B4B-AFE9-3A6EBF76A0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FF6EE-F008-438F-AD3E-493D53B94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F482C-2931-403F-9025-D55CFB01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4AF17-32A7-4484-8C6C-B0141F74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BC934-53CC-4335-A1EF-F686D40B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2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88D08C-94B6-43E2-A5F1-7545DE2EA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31860-BE0E-4DD6-8771-533C12346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F246C-3B45-4FE6-A35E-18DCDE3A9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5E02-DCFC-445A-917F-AD2927F02446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347AA-38E0-4903-99CC-6CE521E9A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A3BA5-5259-4758-B31C-41D30BC7F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34B5-B76F-4855-AF24-C8360192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0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AC5E1CA8-AF35-4A05-B48D-32C340EDA390}"/>
              </a:ext>
            </a:extLst>
          </p:cNvPr>
          <p:cNvSpPr txBox="1"/>
          <p:nvPr/>
        </p:nvSpPr>
        <p:spPr>
          <a:xfrm>
            <a:off x="3699767" y="6350358"/>
            <a:ext cx="47924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TECHNOLOGICAL PEDAGOGICAL  CONTENT KNOWLEDGE (FRAMEWORK)</a:t>
            </a:r>
          </a:p>
          <a:p>
            <a:pPr algn="ctr"/>
            <a:r>
              <a:rPr lang="en-US" sz="900" b="1" dirty="0"/>
              <a:t>(Graphics by NSF, based on original from TPACK.org)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E130D1-A03E-91B3-4490-D4D40D5C8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4308" y="987303"/>
            <a:ext cx="3458560" cy="3461418"/>
          </a:xfrm>
          <a:prstGeom prst="rect">
            <a:avLst/>
          </a:prstGeom>
        </p:spPr>
      </p:pic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D07068FE-959B-2954-9E0C-CA767F757B4B}"/>
              </a:ext>
            </a:extLst>
          </p:cNvPr>
          <p:cNvSpPr/>
          <p:nvPr/>
        </p:nvSpPr>
        <p:spPr>
          <a:xfrm>
            <a:off x="7577668" y="162143"/>
            <a:ext cx="4275666" cy="2242390"/>
          </a:xfrm>
          <a:prstGeom prst="borderCallout2">
            <a:avLst>
              <a:gd name="adj1" fmla="val 18750"/>
              <a:gd name="adj2" fmla="val -1299"/>
              <a:gd name="adj3" fmla="val 18750"/>
              <a:gd name="adj4" fmla="val -16667"/>
              <a:gd name="adj5" fmla="val 80352"/>
              <a:gd name="adj6" fmla="val -34235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gency FB" panose="020B0503020202020204" pitchFamily="34" charset="0"/>
              </a:rPr>
              <a:t>Add your text</a:t>
            </a:r>
          </a:p>
        </p:txBody>
      </p:sp>
      <p:sp>
        <p:nvSpPr>
          <p:cNvPr id="11" name="Callout: Bent Line 10">
            <a:extLst>
              <a:ext uri="{FF2B5EF4-FFF2-40B4-BE49-F238E27FC236}">
                <a16:creationId xmlns:a16="http://schemas.microsoft.com/office/drawing/2014/main" id="{D683BB60-627E-A2B4-F3C2-98E76C5FAC43}"/>
              </a:ext>
            </a:extLst>
          </p:cNvPr>
          <p:cNvSpPr/>
          <p:nvPr/>
        </p:nvSpPr>
        <p:spPr>
          <a:xfrm>
            <a:off x="194734" y="162142"/>
            <a:ext cx="3458560" cy="2371357"/>
          </a:xfrm>
          <a:prstGeom prst="borderCallout2">
            <a:avLst>
              <a:gd name="adj1" fmla="val 29405"/>
              <a:gd name="adj2" fmla="val 99777"/>
              <a:gd name="adj3" fmla="val 28978"/>
              <a:gd name="adj4" fmla="val 108696"/>
              <a:gd name="adj5" fmla="val 78188"/>
              <a:gd name="adj6" fmla="val 135706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gency FB" panose="020B0503020202020204" pitchFamily="34" charset="0"/>
              </a:rPr>
              <a:t>Add your text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C65211-DFF2-855F-9881-940DA67ABFB8}"/>
              </a:ext>
            </a:extLst>
          </p:cNvPr>
          <p:cNvSpPr/>
          <p:nvPr/>
        </p:nvSpPr>
        <p:spPr>
          <a:xfrm>
            <a:off x="2497667" y="4709248"/>
            <a:ext cx="6121400" cy="15677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gency FB" panose="020B0503020202020204" pitchFamily="34" charset="0"/>
              </a:rPr>
              <a:t>Add your text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3A589B6-B040-1CAD-E217-8C285587998B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5558367" y="4013200"/>
            <a:ext cx="0" cy="696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82CD83B-990D-2D94-40AB-16769CCF03FF}"/>
              </a:ext>
            </a:extLst>
          </p:cNvPr>
          <p:cNvSpPr txBox="1"/>
          <p:nvPr/>
        </p:nvSpPr>
        <p:spPr>
          <a:xfrm>
            <a:off x="313266" y="2758195"/>
            <a:ext cx="27855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This is your summary page:</a:t>
            </a:r>
          </a:p>
          <a:p>
            <a:r>
              <a:rPr lang="en-US" dirty="0">
                <a:latin typeface="Agency FB" panose="020B0503020202020204" pitchFamily="34" charset="0"/>
              </a:rPr>
              <a:t>Please add the required PEDAGOGICAL knowledge, TECHNOLOGICAL knowledge, and CONTENT Knowledge for your TET session.</a:t>
            </a:r>
          </a:p>
        </p:txBody>
      </p:sp>
    </p:spTree>
    <p:extLst>
      <p:ext uri="{BB962C8B-B14F-4D97-AF65-F5344CB8AC3E}">
        <p14:creationId xmlns:p14="http://schemas.microsoft.com/office/powerpoint/2010/main" val="408327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53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nemuel fajutagana</dc:creator>
  <cp:lastModifiedBy>nemuel fajutagana</cp:lastModifiedBy>
  <cp:revision>9</cp:revision>
  <dcterms:created xsi:type="dcterms:W3CDTF">2021-04-07T01:29:36Z</dcterms:created>
  <dcterms:modified xsi:type="dcterms:W3CDTF">2023-06-13T08:49:43Z</dcterms:modified>
</cp:coreProperties>
</file>