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B2491-A6CE-4148-A5E1-34828FE63D7D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F7ED8154-2C9E-424C-94DC-F434A500C8EB}">
      <dgm:prSet phldrT="[Text]" custT="1"/>
      <dgm:spPr/>
      <dgm:t>
        <a:bodyPr/>
        <a:lstStyle/>
        <a:p>
          <a:r>
            <a:rPr lang="en-US" sz="2800" b="1" dirty="0"/>
            <a:t>PURPOSE</a:t>
          </a:r>
          <a:endParaRPr lang="en-PH" sz="2800" b="1" dirty="0"/>
        </a:p>
      </dgm:t>
    </dgm:pt>
    <dgm:pt modelId="{5DB07F1A-A532-455E-A106-D5EF67F26127}" type="parTrans" cxnId="{6AF37D6A-37EF-4BBB-AF20-9AD3C8C6A14A}">
      <dgm:prSet/>
      <dgm:spPr/>
      <dgm:t>
        <a:bodyPr/>
        <a:lstStyle/>
        <a:p>
          <a:endParaRPr lang="en-PH"/>
        </a:p>
      </dgm:t>
    </dgm:pt>
    <dgm:pt modelId="{E2E806DB-E749-4AE5-9D10-0EC299956A51}" type="sibTrans" cxnId="{6AF37D6A-37EF-4BBB-AF20-9AD3C8C6A14A}">
      <dgm:prSet/>
      <dgm:spPr/>
      <dgm:t>
        <a:bodyPr/>
        <a:lstStyle/>
        <a:p>
          <a:endParaRPr lang="en-PH"/>
        </a:p>
      </dgm:t>
    </dgm:pt>
    <dgm:pt modelId="{3C93A1C6-F0F4-4A42-9B8B-B2F52829D473}">
      <dgm:prSet phldrT="[Text]"/>
      <dgm:spPr/>
      <dgm:t>
        <a:bodyPr/>
        <a:lstStyle/>
        <a:p>
          <a:r>
            <a:rPr lang="en-US" b="1" dirty="0"/>
            <a:t>TEACHER EVALUATION</a:t>
          </a:r>
          <a:endParaRPr lang="en-PH" b="1" dirty="0"/>
        </a:p>
      </dgm:t>
    </dgm:pt>
    <dgm:pt modelId="{5A6F78BC-3337-4783-AAD0-AC97D16DC490}" type="parTrans" cxnId="{E737BD02-C614-41C8-8D7F-DD9D3624CBFF}">
      <dgm:prSet/>
      <dgm:spPr/>
      <dgm:t>
        <a:bodyPr/>
        <a:lstStyle/>
        <a:p>
          <a:endParaRPr lang="en-PH"/>
        </a:p>
      </dgm:t>
    </dgm:pt>
    <dgm:pt modelId="{4FD4B405-7BD0-4F07-8827-E51A07F510F3}" type="sibTrans" cxnId="{E737BD02-C614-41C8-8D7F-DD9D3624CBFF}">
      <dgm:prSet/>
      <dgm:spPr/>
      <dgm:t>
        <a:bodyPr/>
        <a:lstStyle/>
        <a:p>
          <a:endParaRPr lang="en-PH"/>
        </a:p>
      </dgm:t>
    </dgm:pt>
    <dgm:pt modelId="{65476AB9-8D53-4B34-A878-A5F1D81567A7}">
      <dgm:prSet phldrT="[Text]" custT="1"/>
      <dgm:spPr/>
      <dgm:t>
        <a:bodyPr/>
        <a:lstStyle/>
        <a:p>
          <a:r>
            <a:rPr lang="en-US" sz="2400" b="1" dirty="0"/>
            <a:t>FEEDBACK</a:t>
          </a:r>
          <a:endParaRPr lang="en-PH" sz="2400" b="1" dirty="0"/>
        </a:p>
      </dgm:t>
    </dgm:pt>
    <dgm:pt modelId="{4A42F435-1598-4AFB-A4C6-1FDBA2C693CD}" type="parTrans" cxnId="{9C0F0AE4-0918-4B51-AA3C-2564AFFF73D7}">
      <dgm:prSet/>
      <dgm:spPr/>
      <dgm:t>
        <a:bodyPr/>
        <a:lstStyle/>
        <a:p>
          <a:endParaRPr lang="en-PH"/>
        </a:p>
      </dgm:t>
    </dgm:pt>
    <dgm:pt modelId="{6CA3B2BF-6571-45F1-8DEE-0055D83C693E}" type="sibTrans" cxnId="{9C0F0AE4-0918-4B51-AA3C-2564AFFF73D7}">
      <dgm:prSet/>
      <dgm:spPr/>
      <dgm:t>
        <a:bodyPr/>
        <a:lstStyle/>
        <a:p>
          <a:endParaRPr lang="en-PH"/>
        </a:p>
      </dgm:t>
    </dgm:pt>
    <dgm:pt modelId="{8C61412D-2C69-4489-BE76-EA40BF2135DB}">
      <dgm:prSet phldrT="[Text]" custT="1"/>
      <dgm:spPr/>
      <dgm:t>
        <a:bodyPr/>
        <a:lstStyle/>
        <a:p>
          <a:r>
            <a:rPr lang="en-US" sz="2000" b="1" dirty="0"/>
            <a:t>OUTCOMES</a:t>
          </a:r>
          <a:endParaRPr lang="en-PH" sz="2000" b="1" dirty="0"/>
        </a:p>
      </dgm:t>
    </dgm:pt>
    <dgm:pt modelId="{F0A41012-41E1-4872-9CDA-34B3D3574962}" type="parTrans" cxnId="{66E7522B-8E30-4BD3-88CA-4CC2F4163D19}">
      <dgm:prSet/>
      <dgm:spPr/>
      <dgm:t>
        <a:bodyPr/>
        <a:lstStyle/>
        <a:p>
          <a:endParaRPr lang="en-PH"/>
        </a:p>
      </dgm:t>
    </dgm:pt>
    <dgm:pt modelId="{226903F6-F3E3-420A-9BA7-8856907D699C}" type="sibTrans" cxnId="{66E7522B-8E30-4BD3-88CA-4CC2F4163D19}">
      <dgm:prSet/>
      <dgm:spPr/>
      <dgm:t>
        <a:bodyPr/>
        <a:lstStyle/>
        <a:p>
          <a:endParaRPr lang="en-PH"/>
        </a:p>
      </dgm:t>
    </dgm:pt>
    <dgm:pt modelId="{675D878C-6646-4C81-A3CF-66AD9AE21A67}" type="pres">
      <dgm:prSet presAssocID="{913B2491-A6CE-4148-A5E1-34828FE63D7D}" presName="cycle" presStyleCnt="0">
        <dgm:presLayoutVars>
          <dgm:dir/>
          <dgm:resizeHandles val="exact"/>
        </dgm:presLayoutVars>
      </dgm:prSet>
      <dgm:spPr/>
    </dgm:pt>
    <dgm:pt modelId="{549B7FF0-E6D0-4A87-A5CD-861C42418522}" type="pres">
      <dgm:prSet presAssocID="{F7ED8154-2C9E-424C-94DC-F434A500C8EB}" presName="node" presStyleLbl="node1" presStyleIdx="0" presStyleCnt="4">
        <dgm:presLayoutVars>
          <dgm:bulletEnabled val="1"/>
        </dgm:presLayoutVars>
      </dgm:prSet>
      <dgm:spPr/>
    </dgm:pt>
    <dgm:pt modelId="{398E941F-13C9-4005-B6E3-450723EBF359}" type="pres">
      <dgm:prSet presAssocID="{F7ED8154-2C9E-424C-94DC-F434A500C8EB}" presName="spNode" presStyleCnt="0"/>
      <dgm:spPr/>
    </dgm:pt>
    <dgm:pt modelId="{1EBD18CC-97B0-44D3-8BA5-A292D0FC88CD}" type="pres">
      <dgm:prSet presAssocID="{E2E806DB-E749-4AE5-9D10-0EC299956A51}" presName="sibTrans" presStyleLbl="sibTrans1D1" presStyleIdx="0" presStyleCnt="4"/>
      <dgm:spPr/>
    </dgm:pt>
    <dgm:pt modelId="{761C1092-897C-449B-A494-141032487F88}" type="pres">
      <dgm:prSet presAssocID="{3C93A1C6-F0F4-4A42-9B8B-B2F52829D473}" presName="node" presStyleLbl="node1" presStyleIdx="1" presStyleCnt="4">
        <dgm:presLayoutVars>
          <dgm:bulletEnabled val="1"/>
        </dgm:presLayoutVars>
      </dgm:prSet>
      <dgm:spPr/>
    </dgm:pt>
    <dgm:pt modelId="{8EB39332-0464-45CF-B753-7E9BDE8660CF}" type="pres">
      <dgm:prSet presAssocID="{3C93A1C6-F0F4-4A42-9B8B-B2F52829D473}" presName="spNode" presStyleCnt="0"/>
      <dgm:spPr/>
    </dgm:pt>
    <dgm:pt modelId="{FE6F0EA4-42B3-4FEA-9B57-C1198D96882E}" type="pres">
      <dgm:prSet presAssocID="{4FD4B405-7BD0-4F07-8827-E51A07F510F3}" presName="sibTrans" presStyleLbl="sibTrans1D1" presStyleIdx="1" presStyleCnt="4"/>
      <dgm:spPr/>
    </dgm:pt>
    <dgm:pt modelId="{61D90F26-CBAB-4A3E-910B-160EB84E88F6}" type="pres">
      <dgm:prSet presAssocID="{65476AB9-8D53-4B34-A878-A5F1D81567A7}" presName="node" presStyleLbl="node1" presStyleIdx="2" presStyleCnt="4">
        <dgm:presLayoutVars>
          <dgm:bulletEnabled val="1"/>
        </dgm:presLayoutVars>
      </dgm:prSet>
      <dgm:spPr/>
    </dgm:pt>
    <dgm:pt modelId="{7826AE34-9FAD-49AE-8832-A605A6B8C3B2}" type="pres">
      <dgm:prSet presAssocID="{65476AB9-8D53-4B34-A878-A5F1D81567A7}" presName="spNode" presStyleCnt="0"/>
      <dgm:spPr/>
    </dgm:pt>
    <dgm:pt modelId="{DD760F9B-0DF7-47DC-9F06-0AD5D8719821}" type="pres">
      <dgm:prSet presAssocID="{6CA3B2BF-6571-45F1-8DEE-0055D83C693E}" presName="sibTrans" presStyleLbl="sibTrans1D1" presStyleIdx="2" presStyleCnt="4"/>
      <dgm:spPr/>
    </dgm:pt>
    <dgm:pt modelId="{13585355-6777-413C-AC26-304CEA8BF473}" type="pres">
      <dgm:prSet presAssocID="{8C61412D-2C69-4489-BE76-EA40BF2135DB}" presName="node" presStyleLbl="node1" presStyleIdx="3" presStyleCnt="4">
        <dgm:presLayoutVars>
          <dgm:bulletEnabled val="1"/>
        </dgm:presLayoutVars>
      </dgm:prSet>
      <dgm:spPr/>
    </dgm:pt>
    <dgm:pt modelId="{F31E0BB3-C326-44D8-88BA-E279EF1A5482}" type="pres">
      <dgm:prSet presAssocID="{8C61412D-2C69-4489-BE76-EA40BF2135DB}" presName="spNode" presStyleCnt="0"/>
      <dgm:spPr/>
    </dgm:pt>
    <dgm:pt modelId="{A1F5540E-039E-42FC-8299-5A67179CB68A}" type="pres">
      <dgm:prSet presAssocID="{226903F6-F3E3-420A-9BA7-8856907D699C}" presName="sibTrans" presStyleLbl="sibTrans1D1" presStyleIdx="3" presStyleCnt="4"/>
      <dgm:spPr/>
    </dgm:pt>
  </dgm:ptLst>
  <dgm:cxnLst>
    <dgm:cxn modelId="{E737BD02-C614-41C8-8D7F-DD9D3624CBFF}" srcId="{913B2491-A6CE-4148-A5E1-34828FE63D7D}" destId="{3C93A1C6-F0F4-4A42-9B8B-B2F52829D473}" srcOrd="1" destOrd="0" parTransId="{5A6F78BC-3337-4783-AAD0-AC97D16DC490}" sibTransId="{4FD4B405-7BD0-4F07-8827-E51A07F510F3}"/>
    <dgm:cxn modelId="{67335124-FC57-4612-96DF-80EB3FB944D0}" type="presOf" srcId="{8C61412D-2C69-4489-BE76-EA40BF2135DB}" destId="{13585355-6777-413C-AC26-304CEA8BF473}" srcOrd="0" destOrd="0" presId="urn:microsoft.com/office/officeart/2005/8/layout/cycle5"/>
    <dgm:cxn modelId="{11BE452B-9DFC-4031-859B-B47B03579B37}" type="presOf" srcId="{65476AB9-8D53-4B34-A878-A5F1D81567A7}" destId="{61D90F26-CBAB-4A3E-910B-160EB84E88F6}" srcOrd="0" destOrd="0" presId="urn:microsoft.com/office/officeart/2005/8/layout/cycle5"/>
    <dgm:cxn modelId="{66E7522B-8E30-4BD3-88CA-4CC2F4163D19}" srcId="{913B2491-A6CE-4148-A5E1-34828FE63D7D}" destId="{8C61412D-2C69-4489-BE76-EA40BF2135DB}" srcOrd="3" destOrd="0" parTransId="{F0A41012-41E1-4872-9CDA-34B3D3574962}" sibTransId="{226903F6-F3E3-420A-9BA7-8856907D699C}"/>
    <dgm:cxn modelId="{D3A2E937-1596-45D4-9FE6-DF98DCE745D2}" type="presOf" srcId="{3C93A1C6-F0F4-4A42-9B8B-B2F52829D473}" destId="{761C1092-897C-449B-A494-141032487F88}" srcOrd="0" destOrd="0" presId="urn:microsoft.com/office/officeart/2005/8/layout/cycle5"/>
    <dgm:cxn modelId="{ED27674A-19E2-4074-8CA5-8D6D819EE1A6}" type="presOf" srcId="{6CA3B2BF-6571-45F1-8DEE-0055D83C693E}" destId="{DD760F9B-0DF7-47DC-9F06-0AD5D8719821}" srcOrd="0" destOrd="0" presId="urn:microsoft.com/office/officeart/2005/8/layout/cycle5"/>
    <dgm:cxn modelId="{6AF37D6A-37EF-4BBB-AF20-9AD3C8C6A14A}" srcId="{913B2491-A6CE-4148-A5E1-34828FE63D7D}" destId="{F7ED8154-2C9E-424C-94DC-F434A500C8EB}" srcOrd="0" destOrd="0" parTransId="{5DB07F1A-A532-455E-A106-D5EF67F26127}" sibTransId="{E2E806DB-E749-4AE5-9D10-0EC299956A51}"/>
    <dgm:cxn modelId="{2ED28373-182A-4B5A-85CB-2013F6FC84B1}" type="presOf" srcId="{913B2491-A6CE-4148-A5E1-34828FE63D7D}" destId="{675D878C-6646-4C81-A3CF-66AD9AE21A67}" srcOrd="0" destOrd="0" presId="urn:microsoft.com/office/officeart/2005/8/layout/cycle5"/>
    <dgm:cxn modelId="{24E25A59-0CEA-4E6C-9CF3-7130758BD754}" type="presOf" srcId="{E2E806DB-E749-4AE5-9D10-0EC299956A51}" destId="{1EBD18CC-97B0-44D3-8BA5-A292D0FC88CD}" srcOrd="0" destOrd="0" presId="urn:microsoft.com/office/officeart/2005/8/layout/cycle5"/>
    <dgm:cxn modelId="{EDFF21C4-8754-49BF-B36D-A9594BE45098}" type="presOf" srcId="{226903F6-F3E3-420A-9BA7-8856907D699C}" destId="{A1F5540E-039E-42FC-8299-5A67179CB68A}" srcOrd="0" destOrd="0" presId="urn:microsoft.com/office/officeart/2005/8/layout/cycle5"/>
    <dgm:cxn modelId="{9C0F0AE4-0918-4B51-AA3C-2564AFFF73D7}" srcId="{913B2491-A6CE-4148-A5E1-34828FE63D7D}" destId="{65476AB9-8D53-4B34-A878-A5F1D81567A7}" srcOrd="2" destOrd="0" parTransId="{4A42F435-1598-4AFB-A4C6-1FDBA2C693CD}" sibTransId="{6CA3B2BF-6571-45F1-8DEE-0055D83C693E}"/>
    <dgm:cxn modelId="{1BDE1BE4-0CA9-4B4A-9DDA-6050B6BA8A2D}" type="presOf" srcId="{F7ED8154-2C9E-424C-94DC-F434A500C8EB}" destId="{549B7FF0-E6D0-4A87-A5CD-861C42418522}" srcOrd="0" destOrd="0" presId="urn:microsoft.com/office/officeart/2005/8/layout/cycle5"/>
    <dgm:cxn modelId="{98A2C9FD-BDE3-4D65-9867-8D0D934BF820}" type="presOf" srcId="{4FD4B405-7BD0-4F07-8827-E51A07F510F3}" destId="{FE6F0EA4-42B3-4FEA-9B57-C1198D96882E}" srcOrd="0" destOrd="0" presId="urn:microsoft.com/office/officeart/2005/8/layout/cycle5"/>
    <dgm:cxn modelId="{60933867-C96A-4DC8-A58C-D9AF3EEFEFDD}" type="presParOf" srcId="{675D878C-6646-4C81-A3CF-66AD9AE21A67}" destId="{549B7FF0-E6D0-4A87-A5CD-861C42418522}" srcOrd="0" destOrd="0" presId="urn:microsoft.com/office/officeart/2005/8/layout/cycle5"/>
    <dgm:cxn modelId="{D288E913-A69A-41D5-B3B2-156B04E2BE0C}" type="presParOf" srcId="{675D878C-6646-4C81-A3CF-66AD9AE21A67}" destId="{398E941F-13C9-4005-B6E3-450723EBF359}" srcOrd="1" destOrd="0" presId="urn:microsoft.com/office/officeart/2005/8/layout/cycle5"/>
    <dgm:cxn modelId="{46A8AD1E-00F0-47A1-A53C-369127FCDB4B}" type="presParOf" srcId="{675D878C-6646-4C81-A3CF-66AD9AE21A67}" destId="{1EBD18CC-97B0-44D3-8BA5-A292D0FC88CD}" srcOrd="2" destOrd="0" presId="urn:microsoft.com/office/officeart/2005/8/layout/cycle5"/>
    <dgm:cxn modelId="{0787DB93-E78F-455B-A22D-178EEA0E956C}" type="presParOf" srcId="{675D878C-6646-4C81-A3CF-66AD9AE21A67}" destId="{761C1092-897C-449B-A494-141032487F88}" srcOrd="3" destOrd="0" presId="urn:microsoft.com/office/officeart/2005/8/layout/cycle5"/>
    <dgm:cxn modelId="{77740798-84D5-4487-B3D2-2046555598A0}" type="presParOf" srcId="{675D878C-6646-4C81-A3CF-66AD9AE21A67}" destId="{8EB39332-0464-45CF-B753-7E9BDE8660CF}" srcOrd="4" destOrd="0" presId="urn:microsoft.com/office/officeart/2005/8/layout/cycle5"/>
    <dgm:cxn modelId="{4A729DA8-DDB9-4C80-A169-89E23CBA3927}" type="presParOf" srcId="{675D878C-6646-4C81-A3CF-66AD9AE21A67}" destId="{FE6F0EA4-42B3-4FEA-9B57-C1198D96882E}" srcOrd="5" destOrd="0" presId="urn:microsoft.com/office/officeart/2005/8/layout/cycle5"/>
    <dgm:cxn modelId="{CC96186C-4FAB-4C70-84EE-6543D1E47638}" type="presParOf" srcId="{675D878C-6646-4C81-A3CF-66AD9AE21A67}" destId="{61D90F26-CBAB-4A3E-910B-160EB84E88F6}" srcOrd="6" destOrd="0" presId="urn:microsoft.com/office/officeart/2005/8/layout/cycle5"/>
    <dgm:cxn modelId="{25C1E610-66DC-44E6-8184-A3FD030B4C62}" type="presParOf" srcId="{675D878C-6646-4C81-A3CF-66AD9AE21A67}" destId="{7826AE34-9FAD-49AE-8832-A605A6B8C3B2}" srcOrd="7" destOrd="0" presId="urn:microsoft.com/office/officeart/2005/8/layout/cycle5"/>
    <dgm:cxn modelId="{B54E5A10-2C3D-408F-A33B-63256B8ECBD2}" type="presParOf" srcId="{675D878C-6646-4C81-A3CF-66AD9AE21A67}" destId="{DD760F9B-0DF7-47DC-9F06-0AD5D8719821}" srcOrd="8" destOrd="0" presId="urn:microsoft.com/office/officeart/2005/8/layout/cycle5"/>
    <dgm:cxn modelId="{97B7B6A7-F229-43E1-B8D5-1401B1870632}" type="presParOf" srcId="{675D878C-6646-4C81-A3CF-66AD9AE21A67}" destId="{13585355-6777-413C-AC26-304CEA8BF473}" srcOrd="9" destOrd="0" presId="urn:microsoft.com/office/officeart/2005/8/layout/cycle5"/>
    <dgm:cxn modelId="{4B1FEFE7-2EC7-4FFB-9DDF-212A805D22E3}" type="presParOf" srcId="{675D878C-6646-4C81-A3CF-66AD9AE21A67}" destId="{F31E0BB3-C326-44D8-88BA-E279EF1A5482}" srcOrd="10" destOrd="0" presId="urn:microsoft.com/office/officeart/2005/8/layout/cycle5"/>
    <dgm:cxn modelId="{79712B2A-0C9E-45F3-959F-DCBED662CA3F}" type="presParOf" srcId="{675D878C-6646-4C81-A3CF-66AD9AE21A67}" destId="{A1F5540E-039E-42FC-8299-5A67179CB68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6AA4A0-EA5F-4852-8CEA-C6A9427525CA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B13771EF-3CD5-4817-B3E9-91D5F5AE2885}">
      <dgm:prSet phldrT="[Text]"/>
      <dgm:spPr/>
      <dgm:t>
        <a:bodyPr/>
        <a:lstStyle/>
        <a:p>
          <a:r>
            <a:rPr lang="en-US" b="1" dirty="0"/>
            <a:t>Quantitative</a:t>
          </a:r>
          <a:endParaRPr lang="en-PH" b="1" dirty="0"/>
        </a:p>
      </dgm:t>
    </dgm:pt>
    <dgm:pt modelId="{D0E01F1C-58F1-4C9C-B372-C36051A94820}" type="parTrans" cxnId="{47163024-A7B0-4409-80FD-3D79B4F65E6D}">
      <dgm:prSet/>
      <dgm:spPr/>
      <dgm:t>
        <a:bodyPr/>
        <a:lstStyle/>
        <a:p>
          <a:endParaRPr lang="en-PH"/>
        </a:p>
      </dgm:t>
    </dgm:pt>
    <dgm:pt modelId="{762C5DEE-02BD-4D41-B7F3-C665E7D26FC9}" type="sibTrans" cxnId="{47163024-A7B0-4409-80FD-3D79B4F65E6D}">
      <dgm:prSet/>
      <dgm:spPr/>
      <dgm:t>
        <a:bodyPr/>
        <a:lstStyle/>
        <a:p>
          <a:endParaRPr lang="en-PH"/>
        </a:p>
      </dgm:t>
    </dgm:pt>
    <dgm:pt modelId="{2FDC4932-45F4-4105-A408-3D9D3E3B247B}">
      <dgm:prSet phldrT="[Text]"/>
      <dgm:spPr/>
      <dgm:t>
        <a:bodyPr/>
        <a:lstStyle/>
        <a:p>
          <a:r>
            <a:rPr lang="en-US" b="1" dirty="0"/>
            <a:t>Qualitative</a:t>
          </a:r>
          <a:endParaRPr lang="en-PH" b="1" dirty="0"/>
        </a:p>
      </dgm:t>
    </dgm:pt>
    <dgm:pt modelId="{F5D133F5-450B-4539-979E-A44388F6403E}" type="parTrans" cxnId="{239F8148-3188-4422-A908-DF69E171E778}">
      <dgm:prSet/>
      <dgm:spPr/>
      <dgm:t>
        <a:bodyPr/>
        <a:lstStyle/>
        <a:p>
          <a:endParaRPr lang="en-PH"/>
        </a:p>
      </dgm:t>
    </dgm:pt>
    <dgm:pt modelId="{744DC794-6E80-4D1D-A75C-4DA6741B0AB0}" type="sibTrans" cxnId="{239F8148-3188-4422-A908-DF69E171E778}">
      <dgm:prSet/>
      <dgm:spPr/>
      <dgm:t>
        <a:bodyPr/>
        <a:lstStyle/>
        <a:p>
          <a:endParaRPr lang="en-PH"/>
        </a:p>
      </dgm:t>
    </dgm:pt>
    <dgm:pt modelId="{6983A154-1232-4F4D-B7BC-3C1B6882069C}">
      <dgm:prSet phldrT="[Text]"/>
      <dgm:spPr/>
      <dgm:t>
        <a:bodyPr/>
        <a:lstStyle/>
        <a:p>
          <a:r>
            <a:rPr lang="en-US" b="1" dirty="0"/>
            <a:t>Convergence</a:t>
          </a:r>
        </a:p>
        <a:p>
          <a:r>
            <a:rPr lang="en-US" b="1" dirty="0"/>
            <a:t>Divergence</a:t>
          </a:r>
          <a:endParaRPr lang="en-PH" b="1" dirty="0"/>
        </a:p>
      </dgm:t>
    </dgm:pt>
    <dgm:pt modelId="{41655079-0A6D-4232-9642-B2DBA24D2662}" type="parTrans" cxnId="{D226994E-09FF-44C8-B751-5681ABFE34A0}">
      <dgm:prSet/>
      <dgm:spPr/>
      <dgm:t>
        <a:bodyPr/>
        <a:lstStyle/>
        <a:p>
          <a:endParaRPr lang="en-PH"/>
        </a:p>
      </dgm:t>
    </dgm:pt>
    <dgm:pt modelId="{68E82EE6-B009-41BE-ADD3-840E6ADE18A5}" type="sibTrans" cxnId="{D226994E-09FF-44C8-B751-5681ABFE34A0}">
      <dgm:prSet/>
      <dgm:spPr/>
      <dgm:t>
        <a:bodyPr/>
        <a:lstStyle/>
        <a:p>
          <a:endParaRPr lang="en-PH"/>
        </a:p>
      </dgm:t>
    </dgm:pt>
    <dgm:pt modelId="{7083F81D-1085-464D-AED2-4BE0016A1509}" type="pres">
      <dgm:prSet presAssocID="{9D6AA4A0-EA5F-4852-8CEA-C6A9427525CA}" presName="Name0" presStyleCnt="0">
        <dgm:presLayoutVars>
          <dgm:dir/>
          <dgm:resizeHandles val="exact"/>
        </dgm:presLayoutVars>
      </dgm:prSet>
      <dgm:spPr/>
    </dgm:pt>
    <dgm:pt modelId="{661B0E53-F9D0-4B2D-8682-98048C50D8C7}" type="pres">
      <dgm:prSet presAssocID="{9D6AA4A0-EA5F-4852-8CEA-C6A9427525CA}" presName="vNodes" presStyleCnt="0"/>
      <dgm:spPr/>
    </dgm:pt>
    <dgm:pt modelId="{EC5F893D-837F-427A-A7AF-8D4AD58330D0}" type="pres">
      <dgm:prSet presAssocID="{B13771EF-3CD5-4817-B3E9-91D5F5AE2885}" presName="node" presStyleLbl="node1" presStyleIdx="0" presStyleCnt="3" custScaleX="230829">
        <dgm:presLayoutVars>
          <dgm:bulletEnabled val="1"/>
        </dgm:presLayoutVars>
      </dgm:prSet>
      <dgm:spPr/>
    </dgm:pt>
    <dgm:pt modelId="{D37F2570-0CF8-49A1-A195-887CF4E7B329}" type="pres">
      <dgm:prSet presAssocID="{762C5DEE-02BD-4D41-B7F3-C665E7D26FC9}" presName="spacerT" presStyleCnt="0"/>
      <dgm:spPr/>
    </dgm:pt>
    <dgm:pt modelId="{4C9FEE3E-8212-49B7-B67E-2001A11818F1}" type="pres">
      <dgm:prSet presAssocID="{762C5DEE-02BD-4D41-B7F3-C665E7D26FC9}" presName="sibTrans" presStyleLbl="sibTrans2D1" presStyleIdx="0" presStyleCnt="2"/>
      <dgm:spPr/>
    </dgm:pt>
    <dgm:pt modelId="{F7F8E596-C2D4-439F-8482-7AF5C46B46DC}" type="pres">
      <dgm:prSet presAssocID="{762C5DEE-02BD-4D41-B7F3-C665E7D26FC9}" presName="spacerB" presStyleCnt="0"/>
      <dgm:spPr/>
    </dgm:pt>
    <dgm:pt modelId="{51595A20-6E2E-4C42-B80E-214195717080}" type="pres">
      <dgm:prSet presAssocID="{2FDC4932-45F4-4105-A408-3D9D3E3B247B}" presName="node" presStyleLbl="node1" presStyleIdx="1" presStyleCnt="3" custScaleX="232760">
        <dgm:presLayoutVars>
          <dgm:bulletEnabled val="1"/>
        </dgm:presLayoutVars>
      </dgm:prSet>
      <dgm:spPr/>
    </dgm:pt>
    <dgm:pt modelId="{666F7567-E1BF-4101-982D-2BB268425578}" type="pres">
      <dgm:prSet presAssocID="{9D6AA4A0-EA5F-4852-8CEA-C6A9427525CA}" presName="sibTransLast" presStyleLbl="sibTrans2D1" presStyleIdx="1" presStyleCnt="2"/>
      <dgm:spPr/>
    </dgm:pt>
    <dgm:pt modelId="{1A1D5E61-3B93-49B1-80AC-B933665A7803}" type="pres">
      <dgm:prSet presAssocID="{9D6AA4A0-EA5F-4852-8CEA-C6A9427525CA}" presName="connectorText" presStyleLbl="sibTrans2D1" presStyleIdx="1" presStyleCnt="2"/>
      <dgm:spPr/>
    </dgm:pt>
    <dgm:pt modelId="{EB4C9EBA-5E19-43D2-AFE4-C300AFC0FFE4}" type="pres">
      <dgm:prSet presAssocID="{9D6AA4A0-EA5F-4852-8CEA-C6A9427525CA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47163024-A7B0-4409-80FD-3D79B4F65E6D}" srcId="{9D6AA4A0-EA5F-4852-8CEA-C6A9427525CA}" destId="{B13771EF-3CD5-4817-B3E9-91D5F5AE2885}" srcOrd="0" destOrd="0" parTransId="{D0E01F1C-58F1-4C9C-B372-C36051A94820}" sibTransId="{762C5DEE-02BD-4D41-B7F3-C665E7D26FC9}"/>
    <dgm:cxn modelId="{239F8148-3188-4422-A908-DF69E171E778}" srcId="{9D6AA4A0-EA5F-4852-8CEA-C6A9427525CA}" destId="{2FDC4932-45F4-4105-A408-3D9D3E3B247B}" srcOrd="1" destOrd="0" parTransId="{F5D133F5-450B-4539-979E-A44388F6403E}" sibTransId="{744DC794-6E80-4D1D-A75C-4DA6741B0AB0}"/>
    <dgm:cxn modelId="{D226994E-09FF-44C8-B751-5681ABFE34A0}" srcId="{9D6AA4A0-EA5F-4852-8CEA-C6A9427525CA}" destId="{6983A154-1232-4F4D-B7BC-3C1B6882069C}" srcOrd="2" destOrd="0" parTransId="{41655079-0A6D-4232-9642-B2DBA24D2662}" sibTransId="{68E82EE6-B009-41BE-ADD3-840E6ADE18A5}"/>
    <dgm:cxn modelId="{655C598C-452C-4717-A208-93B775E28206}" type="presOf" srcId="{B13771EF-3CD5-4817-B3E9-91D5F5AE2885}" destId="{EC5F893D-837F-427A-A7AF-8D4AD58330D0}" srcOrd="0" destOrd="0" presId="urn:microsoft.com/office/officeart/2005/8/layout/equation2"/>
    <dgm:cxn modelId="{37478FBA-11B1-49F9-B898-8CA89A79DB7D}" type="presOf" srcId="{9D6AA4A0-EA5F-4852-8CEA-C6A9427525CA}" destId="{7083F81D-1085-464D-AED2-4BE0016A1509}" srcOrd="0" destOrd="0" presId="urn:microsoft.com/office/officeart/2005/8/layout/equation2"/>
    <dgm:cxn modelId="{8BBF82C3-58BD-4880-9042-AF14597ABA17}" type="presOf" srcId="{744DC794-6E80-4D1D-A75C-4DA6741B0AB0}" destId="{666F7567-E1BF-4101-982D-2BB268425578}" srcOrd="0" destOrd="0" presId="urn:microsoft.com/office/officeart/2005/8/layout/equation2"/>
    <dgm:cxn modelId="{5F34E1DB-44E2-4ACA-B260-F7AC38A5D377}" type="presOf" srcId="{762C5DEE-02BD-4D41-B7F3-C665E7D26FC9}" destId="{4C9FEE3E-8212-49B7-B67E-2001A11818F1}" srcOrd="0" destOrd="0" presId="urn:microsoft.com/office/officeart/2005/8/layout/equation2"/>
    <dgm:cxn modelId="{E636D4E1-4512-41B3-ACB2-E6DB6DE7A309}" type="presOf" srcId="{6983A154-1232-4F4D-B7BC-3C1B6882069C}" destId="{EB4C9EBA-5E19-43D2-AFE4-C300AFC0FFE4}" srcOrd="0" destOrd="0" presId="urn:microsoft.com/office/officeart/2005/8/layout/equation2"/>
    <dgm:cxn modelId="{A506C2E5-735E-423B-911D-16C47605D1F6}" type="presOf" srcId="{744DC794-6E80-4D1D-A75C-4DA6741B0AB0}" destId="{1A1D5E61-3B93-49B1-80AC-B933665A7803}" srcOrd="1" destOrd="0" presId="urn:microsoft.com/office/officeart/2005/8/layout/equation2"/>
    <dgm:cxn modelId="{429D5FE7-ECBB-417D-83CD-F9DF2D80FDE6}" type="presOf" srcId="{2FDC4932-45F4-4105-A408-3D9D3E3B247B}" destId="{51595A20-6E2E-4C42-B80E-214195717080}" srcOrd="0" destOrd="0" presId="urn:microsoft.com/office/officeart/2005/8/layout/equation2"/>
    <dgm:cxn modelId="{733C6B95-7C1B-42C4-9C58-B5B1B967D1EF}" type="presParOf" srcId="{7083F81D-1085-464D-AED2-4BE0016A1509}" destId="{661B0E53-F9D0-4B2D-8682-98048C50D8C7}" srcOrd="0" destOrd="0" presId="urn:microsoft.com/office/officeart/2005/8/layout/equation2"/>
    <dgm:cxn modelId="{D9A5E3BD-7A81-49EA-976E-54DAA18A7000}" type="presParOf" srcId="{661B0E53-F9D0-4B2D-8682-98048C50D8C7}" destId="{EC5F893D-837F-427A-A7AF-8D4AD58330D0}" srcOrd="0" destOrd="0" presId="urn:microsoft.com/office/officeart/2005/8/layout/equation2"/>
    <dgm:cxn modelId="{5CDF60E2-D8EF-4D49-B925-F4AB87492CD5}" type="presParOf" srcId="{661B0E53-F9D0-4B2D-8682-98048C50D8C7}" destId="{D37F2570-0CF8-49A1-A195-887CF4E7B329}" srcOrd="1" destOrd="0" presId="urn:microsoft.com/office/officeart/2005/8/layout/equation2"/>
    <dgm:cxn modelId="{C57E13CE-8A60-4D15-843C-3345C36A99C5}" type="presParOf" srcId="{661B0E53-F9D0-4B2D-8682-98048C50D8C7}" destId="{4C9FEE3E-8212-49B7-B67E-2001A11818F1}" srcOrd="2" destOrd="0" presId="urn:microsoft.com/office/officeart/2005/8/layout/equation2"/>
    <dgm:cxn modelId="{F52F8F51-5EC8-4BD6-82E2-60BB471A7DDA}" type="presParOf" srcId="{661B0E53-F9D0-4B2D-8682-98048C50D8C7}" destId="{F7F8E596-C2D4-439F-8482-7AF5C46B46DC}" srcOrd="3" destOrd="0" presId="urn:microsoft.com/office/officeart/2005/8/layout/equation2"/>
    <dgm:cxn modelId="{88A6693D-F41C-4C87-A612-6702206F2BA8}" type="presParOf" srcId="{661B0E53-F9D0-4B2D-8682-98048C50D8C7}" destId="{51595A20-6E2E-4C42-B80E-214195717080}" srcOrd="4" destOrd="0" presId="urn:microsoft.com/office/officeart/2005/8/layout/equation2"/>
    <dgm:cxn modelId="{390DA0CA-1164-4893-B05B-AEA9097E39B6}" type="presParOf" srcId="{7083F81D-1085-464D-AED2-4BE0016A1509}" destId="{666F7567-E1BF-4101-982D-2BB268425578}" srcOrd="1" destOrd="0" presId="urn:microsoft.com/office/officeart/2005/8/layout/equation2"/>
    <dgm:cxn modelId="{1CF26339-A4EF-4CC6-B9D1-65BA58DF71A4}" type="presParOf" srcId="{666F7567-E1BF-4101-982D-2BB268425578}" destId="{1A1D5E61-3B93-49B1-80AC-B933665A7803}" srcOrd="0" destOrd="0" presId="urn:microsoft.com/office/officeart/2005/8/layout/equation2"/>
    <dgm:cxn modelId="{930E80CF-6C62-4E28-A28B-FA9D391CD288}" type="presParOf" srcId="{7083F81D-1085-464D-AED2-4BE0016A1509}" destId="{EB4C9EBA-5E19-43D2-AFE4-C300AFC0FFE4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3B2491-A6CE-4148-A5E1-34828FE63D7D}" type="doc">
      <dgm:prSet loTypeId="urn:microsoft.com/office/officeart/2005/8/layout/cycle5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PH"/>
        </a:p>
      </dgm:t>
    </dgm:pt>
    <dgm:pt modelId="{F7ED8154-2C9E-424C-94DC-F434A500C8EB}">
      <dgm:prSet phldrT="[Text]" custT="1"/>
      <dgm:spPr/>
      <dgm:t>
        <a:bodyPr/>
        <a:lstStyle/>
        <a:p>
          <a:r>
            <a:rPr lang="en-US" sz="2800" b="1" dirty="0"/>
            <a:t>PURPOSE</a:t>
          </a:r>
          <a:endParaRPr lang="en-PH" sz="2800" b="1" dirty="0"/>
        </a:p>
      </dgm:t>
    </dgm:pt>
    <dgm:pt modelId="{5DB07F1A-A532-455E-A106-D5EF67F26127}" type="parTrans" cxnId="{6AF37D6A-37EF-4BBB-AF20-9AD3C8C6A14A}">
      <dgm:prSet/>
      <dgm:spPr/>
      <dgm:t>
        <a:bodyPr/>
        <a:lstStyle/>
        <a:p>
          <a:endParaRPr lang="en-PH"/>
        </a:p>
      </dgm:t>
    </dgm:pt>
    <dgm:pt modelId="{E2E806DB-E749-4AE5-9D10-0EC299956A51}" type="sibTrans" cxnId="{6AF37D6A-37EF-4BBB-AF20-9AD3C8C6A14A}">
      <dgm:prSet/>
      <dgm:spPr/>
      <dgm:t>
        <a:bodyPr/>
        <a:lstStyle/>
        <a:p>
          <a:endParaRPr lang="en-PH"/>
        </a:p>
      </dgm:t>
    </dgm:pt>
    <dgm:pt modelId="{3C93A1C6-F0F4-4A42-9B8B-B2F52829D473}">
      <dgm:prSet phldrT="[Text]"/>
      <dgm:spPr/>
      <dgm:t>
        <a:bodyPr/>
        <a:lstStyle/>
        <a:p>
          <a:r>
            <a:rPr lang="en-US" b="1" dirty="0"/>
            <a:t>TEACHER EVALUATION</a:t>
          </a:r>
          <a:endParaRPr lang="en-PH" b="1" dirty="0"/>
        </a:p>
      </dgm:t>
    </dgm:pt>
    <dgm:pt modelId="{5A6F78BC-3337-4783-AAD0-AC97D16DC490}" type="parTrans" cxnId="{E737BD02-C614-41C8-8D7F-DD9D3624CBFF}">
      <dgm:prSet/>
      <dgm:spPr/>
      <dgm:t>
        <a:bodyPr/>
        <a:lstStyle/>
        <a:p>
          <a:endParaRPr lang="en-PH"/>
        </a:p>
      </dgm:t>
    </dgm:pt>
    <dgm:pt modelId="{4FD4B405-7BD0-4F07-8827-E51A07F510F3}" type="sibTrans" cxnId="{E737BD02-C614-41C8-8D7F-DD9D3624CBFF}">
      <dgm:prSet/>
      <dgm:spPr/>
      <dgm:t>
        <a:bodyPr/>
        <a:lstStyle/>
        <a:p>
          <a:endParaRPr lang="en-PH"/>
        </a:p>
      </dgm:t>
    </dgm:pt>
    <dgm:pt modelId="{65476AB9-8D53-4B34-A878-A5F1D81567A7}">
      <dgm:prSet phldrT="[Text]" custT="1"/>
      <dgm:spPr/>
      <dgm:t>
        <a:bodyPr/>
        <a:lstStyle/>
        <a:p>
          <a:r>
            <a:rPr lang="en-US" sz="2400" b="1" dirty="0"/>
            <a:t>FEEDBACK</a:t>
          </a:r>
          <a:endParaRPr lang="en-PH" sz="2400" b="1" dirty="0"/>
        </a:p>
      </dgm:t>
    </dgm:pt>
    <dgm:pt modelId="{4A42F435-1598-4AFB-A4C6-1FDBA2C693CD}" type="parTrans" cxnId="{9C0F0AE4-0918-4B51-AA3C-2564AFFF73D7}">
      <dgm:prSet/>
      <dgm:spPr/>
      <dgm:t>
        <a:bodyPr/>
        <a:lstStyle/>
        <a:p>
          <a:endParaRPr lang="en-PH"/>
        </a:p>
      </dgm:t>
    </dgm:pt>
    <dgm:pt modelId="{6CA3B2BF-6571-45F1-8DEE-0055D83C693E}" type="sibTrans" cxnId="{9C0F0AE4-0918-4B51-AA3C-2564AFFF73D7}">
      <dgm:prSet/>
      <dgm:spPr/>
      <dgm:t>
        <a:bodyPr/>
        <a:lstStyle/>
        <a:p>
          <a:endParaRPr lang="en-PH"/>
        </a:p>
      </dgm:t>
    </dgm:pt>
    <dgm:pt modelId="{8C61412D-2C69-4489-BE76-EA40BF2135DB}">
      <dgm:prSet phldrT="[Text]" custT="1"/>
      <dgm:spPr/>
      <dgm:t>
        <a:bodyPr/>
        <a:lstStyle/>
        <a:p>
          <a:r>
            <a:rPr lang="en-US" sz="2000" b="1" dirty="0"/>
            <a:t>OUTCOMES</a:t>
          </a:r>
          <a:endParaRPr lang="en-PH" sz="2000" b="1" dirty="0"/>
        </a:p>
      </dgm:t>
    </dgm:pt>
    <dgm:pt modelId="{F0A41012-41E1-4872-9CDA-34B3D3574962}" type="parTrans" cxnId="{66E7522B-8E30-4BD3-88CA-4CC2F4163D19}">
      <dgm:prSet/>
      <dgm:spPr/>
      <dgm:t>
        <a:bodyPr/>
        <a:lstStyle/>
        <a:p>
          <a:endParaRPr lang="en-PH"/>
        </a:p>
      </dgm:t>
    </dgm:pt>
    <dgm:pt modelId="{226903F6-F3E3-420A-9BA7-8856907D699C}" type="sibTrans" cxnId="{66E7522B-8E30-4BD3-88CA-4CC2F4163D19}">
      <dgm:prSet/>
      <dgm:spPr/>
      <dgm:t>
        <a:bodyPr/>
        <a:lstStyle/>
        <a:p>
          <a:endParaRPr lang="en-PH"/>
        </a:p>
      </dgm:t>
    </dgm:pt>
    <dgm:pt modelId="{675D878C-6646-4C81-A3CF-66AD9AE21A67}" type="pres">
      <dgm:prSet presAssocID="{913B2491-A6CE-4148-A5E1-34828FE63D7D}" presName="cycle" presStyleCnt="0">
        <dgm:presLayoutVars>
          <dgm:dir/>
          <dgm:resizeHandles val="exact"/>
        </dgm:presLayoutVars>
      </dgm:prSet>
      <dgm:spPr/>
    </dgm:pt>
    <dgm:pt modelId="{549B7FF0-E6D0-4A87-A5CD-861C42418522}" type="pres">
      <dgm:prSet presAssocID="{F7ED8154-2C9E-424C-94DC-F434A500C8EB}" presName="node" presStyleLbl="node1" presStyleIdx="0" presStyleCnt="4">
        <dgm:presLayoutVars>
          <dgm:bulletEnabled val="1"/>
        </dgm:presLayoutVars>
      </dgm:prSet>
      <dgm:spPr/>
    </dgm:pt>
    <dgm:pt modelId="{398E941F-13C9-4005-B6E3-450723EBF359}" type="pres">
      <dgm:prSet presAssocID="{F7ED8154-2C9E-424C-94DC-F434A500C8EB}" presName="spNode" presStyleCnt="0"/>
      <dgm:spPr/>
    </dgm:pt>
    <dgm:pt modelId="{1EBD18CC-97B0-44D3-8BA5-A292D0FC88CD}" type="pres">
      <dgm:prSet presAssocID="{E2E806DB-E749-4AE5-9D10-0EC299956A51}" presName="sibTrans" presStyleLbl="sibTrans1D1" presStyleIdx="0" presStyleCnt="4"/>
      <dgm:spPr/>
    </dgm:pt>
    <dgm:pt modelId="{761C1092-897C-449B-A494-141032487F88}" type="pres">
      <dgm:prSet presAssocID="{3C93A1C6-F0F4-4A42-9B8B-B2F52829D473}" presName="node" presStyleLbl="node1" presStyleIdx="1" presStyleCnt="4">
        <dgm:presLayoutVars>
          <dgm:bulletEnabled val="1"/>
        </dgm:presLayoutVars>
      </dgm:prSet>
      <dgm:spPr/>
    </dgm:pt>
    <dgm:pt modelId="{8EB39332-0464-45CF-B753-7E9BDE8660CF}" type="pres">
      <dgm:prSet presAssocID="{3C93A1C6-F0F4-4A42-9B8B-B2F52829D473}" presName="spNode" presStyleCnt="0"/>
      <dgm:spPr/>
    </dgm:pt>
    <dgm:pt modelId="{FE6F0EA4-42B3-4FEA-9B57-C1198D96882E}" type="pres">
      <dgm:prSet presAssocID="{4FD4B405-7BD0-4F07-8827-E51A07F510F3}" presName="sibTrans" presStyleLbl="sibTrans1D1" presStyleIdx="1" presStyleCnt="4"/>
      <dgm:spPr/>
    </dgm:pt>
    <dgm:pt modelId="{61D90F26-CBAB-4A3E-910B-160EB84E88F6}" type="pres">
      <dgm:prSet presAssocID="{65476AB9-8D53-4B34-A878-A5F1D81567A7}" presName="node" presStyleLbl="node1" presStyleIdx="2" presStyleCnt="4">
        <dgm:presLayoutVars>
          <dgm:bulletEnabled val="1"/>
        </dgm:presLayoutVars>
      </dgm:prSet>
      <dgm:spPr/>
    </dgm:pt>
    <dgm:pt modelId="{7826AE34-9FAD-49AE-8832-A605A6B8C3B2}" type="pres">
      <dgm:prSet presAssocID="{65476AB9-8D53-4B34-A878-A5F1D81567A7}" presName="spNode" presStyleCnt="0"/>
      <dgm:spPr/>
    </dgm:pt>
    <dgm:pt modelId="{DD760F9B-0DF7-47DC-9F06-0AD5D8719821}" type="pres">
      <dgm:prSet presAssocID="{6CA3B2BF-6571-45F1-8DEE-0055D83C693E}" presName="sibTrans" presStyleLbl="sibTrans1D1" presStyleIdx="2" presStyleCnt="4"/>
      <dgm:spPr/>
    </dgm:pt>
    <dgm:pt modelId="{13585355-6777-413C-AC26-304CEA8BF473}" type="pres">
      <dgm:prSet presAssocID="{8C61412D-2C69-4489-BE76-EA40BF2135DB}" presName="node" presStyleLbl="node1" presStyleIdx="3" presStyleCnt="4">
        <dgm:presLayoutVars>
          <dgm:bulletEnabled val="1"/>
        </dgm:presLayoutVars>
      </dgm:prSet>
      <dgm:spPr/>
    </dgm:pt>
    <dgm:pt modelId="{F31E0BB3-C326-44D8-88BA-E279EF1A5482}" type="pres">
      <dgm:prSet presAssocID="{8C61412D-2C69-4489-BE76-EA40BF2135DB}" presName="spNode" presStyleCnt="0"/>
      <dgm:spPr/>
    </dgm:pt>
    <dgm:pt modelId="{A1F5540E-039E-42FC-8299-5A67179CB68A}" type="pres">
      <dgm:prSet presAssocID="{226903F6-F3E3-420A-9BA7-8856907D699C}" presName="sibTrans" presStyleLbl="sibTrans1D1" presStyleIdx="3" presStyleCnt="4"/>
      <dgm:spPr/>
    </dgm:pt>
  </dgm:ptLst>
  <dgm:cxnLst>
    <dgm:cxn modelId="{E737BD02-C614-41C8-8D7F-DD9D3624CBFF}" srcId="{913B2491-A6CE-4148-A5E1-34828FE63D7D}" destId="{3C93A1C6-F0F4-4A42-9B8B-B2F52829D473}" srcOrd="1" destOrd="0" parTransId="{5A6F78BC-3337-4783-AAD0-AC97D16DC490}" sibTransId="{4FD4B405-7BD0-4F07-8827-E51A07F510F3}"/>
    <dgm:cxn modelId="{67335124-FC57-4612-96DF-80EB3FB944D0}" type="presOf" srcId="{8C61412D-2C69-4489-BE76-EA40BF2135DB}" destId="{13585355-6777-413C-AC26-304CEA8BF473}" srcOrd="0" destOrd="0" presId="urn:microsoft.com/office/officeart/2005/8/layout/cycle5"/>
    <dgm:cxn modelId="{11BE452B-9DFC-4031-859B-B47B03579B37}" type="presOf" srcId="{65476AB9-8D53-4B34-A878-A5F1D81567A7}" destId="{61D90F26-CBAB-4A3E-910B-160EB84E88F6}" srcOrd="0" destOrd="0" presId="urn:microsoft.com/office/officeart/2005/8/layout/cycle5"/>
    <dgm:cxn modelId="{66E7522B-8E30-4BD3-88CA-4CC2F4163D19}" srcId="{913B2491-A6CE-4148-A5E1-34828FE63D7D}" destId="{8C61412D-2C69-4489-BE76-EA40BF2135DB}" srcOrd="3" destOrd="0" parTransId="{F0A41012-41E1-4872-9CDA-34B3D3574962}" sibTransId="{226903F6-F3E3-420A-9BA7-8856907D699C}"/>
    <dgm:cxn modelId="{D3A2E937-1596-45D4-9FE6-DF98DCE745D2}" type="presOf" srcId="{3C93A1C6-F0F4-4A42-9B8B-B2F52829D473}" destId="{761C1092-897C-449B-A494-141032487F88}" srcOrd="0" destOrd="0" presId="urn:microsoft.com/office/officeart/2005/8/layout/cycle5"/>
    <dgm:cxn modelId="{ED27674A-19E2-4074-8CA5-8D6D819EE1A6}" type="presOf" srcId="{6CA3B2BF-6571-45F1-8DEE-0055D83C693E}" destId="{DD760F9B-0DF7-47DC-9F06-0AD5D8719821}" srcOrd="0" destOrd="0" presId="urn:microsoft.com/office/officeart/2005/8/layout/cycle5"/>
    <dgm:cxn modelId="{6AF37D6A-37EF-4BBB-AF20-9AD3C8C6A14A}" srcId="{913B2491-A6CE-4148-A5E1-34828FE63D7D}" destId="{F7ED8154-2C9E-424C-94DC-F434A500C8EB}" srcOrd="0" destOrd="0" parTransId="{5DB07F1A-A532-455E-A106-D5EF67F26127}" sibTransId="{E2E806DB-E749-4AE5-9D10-0EC299956A51}"/>
    <dgm:cxn modelId="{2ED28373-182A-4B5A-85CB-2013F6FC84B1}" type="presOf" srcId="{913B2491-A6CE-4148-A5E1-34828FE63D7D}" destId="{675D878C-6646-4C81-A3CF-66AD9AE21A67}" srcOrd="0" destOrd="0" presId="urn:microsoft.com/office/officeart/2005/8/layout/cycle5"/>
    <dgm:cxn modelId="{24E25A59-0CEA-4E6C-9CF3-7130758BD754}" type="presOf" srcId="{E2E806DB-E749-4AE5-9D10-0EC299956A51}" destId="{1EBD18CC-97B0-44D3-8BA5-A292D0FC88CD}" srcOrd="0" destOrd="0" presId="urn:microsoft.com/office/officeart/2005/8/layout/cycle5"/>
    <dgm:cxn modelId="{EDFF21C4-8754-49BF-B36D-A9594BE45098}" type="presOf" srcId="{226903F6-F3E3-420A-9BA7-8856907D699C}" destId="{A1F5540E-039E-42FC-8299-5A67179CB68A}" srcOrd="0" destOrd="0" presId="urn:microsoft.com/office/officeart/2005/8/layout/cycle5"/>
    <dgm:cxn modelId="{9C0F0AE4-0918-4B51-AA3C-2564AFFF73D7}" srcId="{913B2491-A6CE-4148-A5E1-34828FE63D7D}" destId="{65476AB9-8D53-4B34-A878-A5F1D81567A7}" srcOrd="2" destOrd="0" parTransId="{4A42F435-1598-4AFB-A4C6-1FDBA2C693CD}" sibTransId="{6CA3B2BF-6571-45F1-8DEE-0055D83C693E}"/>
    <dgm:cxn modelId="{1BDE1BE4-0CA9-4B4A-9DDA-6050B6BA8A2D}" type="presOf" srcId="{F7ED8154-2C9E-424C-94DC-F434A500C8EB}" destId="{549B7FF0-E6D0-4A87-A5CD-861C42418522}" srcOrd="0" destOrd="0" presId="urn:microsoft.com/office/officeart/2005/8/layout/cycle5"/>
    <dgm:cxn modelId="{98A2C9FD-BDE3-4D65-9867-8D0D934BF820}" type="presOf" srcId="{4FD4B405-7BD0-4F07-8827-E51A07F510F3}" destId="{FE6F0EA4-42B3-4FEA-9B57-C1198D96882E}" srcOrd="0" destOrd="0" presId="urn:microsoft.com/office/officeart/2005/8/layout/cycle5"/>
    <dgm:cxn modelId="{60933867-C96A-4DC8-A58C-D9AF3EEFEFDD}" type="presParOf" srcId="{675D878C-6646-4C81-A3CF-66AD9AE21A67}" destId="{549B7FF0-E6D0-4A87-A5CD-861C42418522}" srcOrd="0" destOrd="0" presId="urn:microsoft.com/office/officeart/2005/8/layout/cycle5"/>
    <dgm:cxn modelId="{D288E913-A69A-41D5-B3B2-156B04E2BE0C}" type="presParOf" srcId="{675D878C-6646-4C81-A3CF-66AD9AE21A67}" destId="{398E941F-13C9-4005-B6E3-450723EBF359}" srcOrd="1" destOrd="0" presId="urn:microsoft.com/office/officeart/2005/8/layout/cycle5"/>
    <dgm:cxn modelId="{46A8AD1E-00F0-47A1-A53C-369127FCDB4B}" type="presParOf" srcId="{675D878C-6646-4C81-A3CF-66AD9AE21A67}" destId="{1EBD18CC-97B0-44D3-8BA5-A292D0FC88CD}" srcOrd="2" destOrd="0" presId="urn:microsoft.com/office/officeart/2005/8/layout/cycle5"/>
    <dgm:cxn modelId="{0787DB93-E78F-455B-A22D-178EEA0E956C}" type="presParOf" srcId="{675D878C-6646-4C81-A3CF-66AD9AE21A67}" destId="{761C1092-897C-449B-A494-141032487F88}" srcOrd="3" destOrd="0" presId="urn:microsoft.com/office/officeart/2005/8/layout/cycle5"/>
    <dgm:cxn modelId="{77740798-84D5-4487-B3D2-2046555598A0}" type="presParOf" srcId="{675D878C-6646-4C81-A3CF-66AD9AE21A67}" destId="{8EB39332-0464-45CF-B753-7E9BDE8660CF}" srcOrd="4" destOrd="0" presId="urn:microsoft.com/office/officeart/2005/8/layout/cycle5"/>
    <dgm:cxn modelId="{4A729DA8-DDB9-4C80-A169-89E23CBA3927}" type="presParOf" srcId="{675D878C-6646-4C81-A3CF-66AD9AE21A67}" destId="{FE6F0EA4-42B3-4FEA-9B57-C1198D96882E}" srcOrd="5" destOrd="0" presId="urn:microsoft.com/office/officeart/2005/8/layout/cycle5"/>
    <dgm:cxn modelId="{CC96186C-4FAB-4C70-84EE-6543D1E47638}" type="presParOf" srcId="{675D878C-6646-4C81-A3CF-66AD9AE21A67}" destId="{61D90F26-CBAB-4A3E-910B-160EB84E88F6}" srcOrd="6" destOrd="0" presId="urn:microsoft.com/office/officeart/2005/8/layout/cycle5"/>
    <dgm:cxn modelId="{25C1E610-66DC-44E6-8184-A3FD030B4C62}" type="presParOf" srcId="{675D878C-6646-4C81-A3CF-66AD9AE21A67}" destId="{7826AE34-9FAD-49AE-8832-A605A6B8C3B2}" srcOrd="7" destOrd="0" presId="urn:microsoft.com/office/officeart/2005/8/layout/cycle5"/>
    <dgm:cxn modelId="{B54E5A10-2C3D-408F-A33B-63256B8ECBD2}" type="presParOf" srcId="{675D878C-6646-4C81-A3CF-66AD9AE21A67}" destId="{DD760F9B-0DF7-47DC-9F06-0AD5D8719821}" srcOrd="8" destOrd="0" presId="urn:microsoft.com/office/officeart/2005/8/layout/cycle5"/>
    <dgm:cxn modelId="{97B7B6A7-F229-43E1-B8D5-1401B1870632}" type="presParOf" srcId="{675D878C-6646-4C81-A3CF-66AD9AE21A67}" destId="{13585355-6777-413C-AC26-304CEA8BF473}" srcOrd="9" destOrd="0" presId="urn:microsoft.com/office/officeart/2005/8/layout/cycle5"/>
    <dgm:cxn modelId="{4B1FEFE7-2EC7-4FFB-9DDF-212A805D22E3}" type="presParOf" srcId="{675D878C-6646-4C81-A3CF-66AD9AE21A67}" destId="{F31E0BB3-C326-44D8-88BA-E279EF1A5482}" srcOrd="10" destOrd="0" presId="urn:microsoft.com/office/officeart/2005/8/layout/cycle5"/>
    <dgm:cxn modelId="{79712B2A-0C9E-45F3-959F-DCBED662CA3F}" type="presParOf" srcId="{675D878C-6646-4C81-A3CF-66AD9AE21A67}" destId="{A1F5540E-039E-42FC-8299-5A67179CB68A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B7FF0-E6D0-4A87-A5CD-861C42418522}">
      <dsp:nvSpPr>
        <dsp:cNvPr id="0" name=""/>
        <dsp:cNvSpPr/>
      </dsp:nvSpPr>
      <dsp:spPr>
        <a:xfrm>
          <a:off x="4388773" y="1978"/>
          <a:ext cx="1738052" cy="112973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PURPOSE</a:t>
          </a:r>
          <a:endParaRPr lang="en-PH" sz="2800" b="1" kern="1200" dirty="0"/>
        </a:p>
      </dsp:txBody>
      <dsp:txXfrm>
        <a:off x="4443922" y="57127"/>
        <a:ext cx="1627754" cy="1019435"/>
      </dsp:txXfrm>
    </dsp:sp>
    <dsp:sp modelId="{1EBD18CC-97B0-44D3-8BA5-A292D0FC88CD}">
      <dsp:nvSpPr>
        <dsp:cNvPr id="0" name=""/>
        <dsp:cNvSpPr/>
      </dsp:nvSpPr>
      <dsp:spPr>
        <a:xfrm>
          <a:off x="3391483" y="566845"/>
          <a:ext cx="3732632" cy="3732632"/>
        </a:xfrm>
        <a:custGeom>
          <a:avLst/>
          <a:gdLst/>
          <a:ahLst/>
          <a:cxnLst/>
          <a:rect l="0" t="0" r="0" b="0"/>
          <a:pathLst>
            <a:path>
              <a:moveTo>
                <a:pt x="2975230" y="365167"/>
              </a:moveTo>
              <a:arcTo wR="1866316" hR="1866316" stAng="18387220" swAng="1633587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C1092-897C-449B-A494-141032487F88}">
      <dsp:nvSpPr>
        <dsp:cNvPr id="0" name=""/>
        <dsp:cNvSpPr/>
      </dsp:nvSpPr>
      <dsp:spPr>
        <a:xfrm>
          <a:off x="6255090" y="1868294"/>
          <a:ext cx="1738052" cy="1129733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kern="1200" dirty="0"/>
            <a:t>TEACHER EVALUATION</a:t>
          </a:r>
          <a:endParaRPr lang="en-PH" sz="2100" b="1" kern="1200" dirty="0"/>
        </a:p>
      </dsp:txBody>
      <dsp:txXfrm>
        <a:off x="6310239" y="1923443"/>
        <a:ext cx="1627754" cy="1019435"/>
      </dsp:txXfrm>
    </dsp:sp>
    <dsp:sp modelId="{FE6F0EA4-42B3-4FEA-9B57-C1198D96882E}">
      <dsp:nvSpPr>
        <dsp:cNvPr id="0" name=""/>
        <dsp:cNvSpPr/>
      </dsp:nvSpPr>
      <dsp:spPr>
        <a:xfrm>
          <a:off x="3391483" y="566845"/>
          <a:ext cx="3732632" cy="3732632"/>
        </a:xfrm>
        <a:custGeom>
          <a:avLst/>
          <a:gdLst/>
          <a:ahLst/>
          <a:cxnLst/>
          <a:rect l="0" t="0" r="0" b="0"/>
          <a:pathLst>
            <a:path>
              <a:moveTo>
                <a:pt x="3539156" y="2693808"/>
              </a:moveTo>
              <a:arcTo wR="1866316" hR="1866316" stAng="1579193" swAng="1633587"/>
            </a:path>
          </a:pathLst>
        </a:custGeom>
        <a:noFill/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90F26-CBAB-4A3E-910B-160EB84E88F6}">
      <dsp:nvSpPr>
        <dsp:cNvPr id="0" name=""/>
        <dsp:cNvSpPr/>
      </dsp:nvSpPr>
      <dsp:spPr>
        <a:xfrm>
          <a:off x="4388773" y="3734611"/>
          <a:ext cx="1738052" cy="1129733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FEEDBACK</a:t>
          </a:r>
          <a:endParaRPr lang="en-PH" sz="2400" b="1" kern="1200" dirty="0"/>
        </a:p>
      </dsp:txBody>
      <dsp:txXfrm>
        <a:off x="4443922" y="3789760"/>
        <a:ext cx="1627754" cy="1019435"/>
      </dsp:txXfrm>
    </dsp:sp>
    <dsp:sp modelId="{DD760F9B-0DF7-47DC-9F06-0AD5D8719821}">
      <dsp:nvSpPr>
        <dsp:cNvPr id="0" name=""/>
        <dsp:cNvSpPr/>
      </dsp:nvSpPr>
      <dsp:spPr>
        <a:xfrm>
          <a:off x="3391483" y="566845"/>
          <a:ext cx="3732632" cy="3732632"/>
        </a:xfrm>
        <a:custGeom>
          <a:avLst/>
          <a:gdLst/>
          <a:ahLst/>
          <a:cxnLst/>
          <a:rect l="0" t="0" r="0" b="0"/>
          <a:pathLst>
            <a:path>
              <a:moveTo>
                <a:pt x="757402" y="3367465"/>
              </a:moveTo>
              <a:arcTo wR="1866316" hR="1866316" stAng="7587220" swAng="1633587"/>
            </a:path>
          </a:pathLst>
        </a:custGeom>
        <a:noFill/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85355-6777-413C-AC26-304CEA8BF473}">
      <dsp:nvSpPr>
        <dsp:cNvPr id="0" name=""/>
        <dsp:cNvSpPr/>
      </dsp:nvSpPr>
      <dsp:spPr>
        <a:xfrm>
          <a:off x="2522457" y="1868294"/>
          <a:ext cx="1738052" cy="112973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OUTCOMES</a:t>
          </a:r>
          <a:endParaRPr lang="en-PH" sz="2000" b="1" kern="1200" dirty="0"/>
        </a:p>
      </dsp:txBody>
      <dsp:txXfrm>
        <a:off x="2577606" y="1923443"/>
        <a:ext cx="1627754" cy="1019435"/>
      </dsp:txXfrm>
    </dsp:sp>
    <dsp:sp modelId="{A1F5540E-039E-42FC-8299-5A67179CB68A}">
      <dsp:nvSpPr>
        <dsp:cNvPr id="0" name=""/>
        <dsp:cNvSpPr/>
      </dsp:nvSpPr>
      <dsp:spPr>
        <a:xfrm>
          <a:off x="3391483" y="566845"/>
          <a:ext cx="3732632" cy="3732632"/>
        </a:xfrm>
        <a:custGeom>
          <a:avLst/>
          <a:gdLst/>
          <a:ahLst/>
          <a:cxnLst/>
          <a:rect l="0" t="0" r="0" b="0"/>
          <a:pathLst>
            <a:path>
              <a:moveTo>
                <a:pt x="193476" y="1038824"/>
              </a:moveTo>
              <a:arcTo wR="1866316" hR="1866316" stAng="12379193" swAng="1633587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5F893D-837F-427A-A7AF-8D4AD58330D0}">
      <dsp:nvSpPr>
        <dsp:cNvPr id="0" name=""/>
        <dsp:cNvSpPr/>
      </dsp:nvSpPr>
      <dsp:spPr>
        <a:xfrm>
          <a:off x="13180" y="668536"/>
          <a:ext cx="2938069" cy="12728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Quantitative</a:t>
          </a:r>
          <a:endParaRPr lang="en-PH" sz="3000" b="1" kern="1200" dirty="0"/>
        </a:p>
      </dsp:txBody>
      <dsp:txXfrm>
        <a:off x="443450" y="854938"/>
        <a:ext cx="2077529" cy="900029"/>
      </dsp:txXfrm>
    </dsp:sp>
    <dsp:sp modelId="{4C9FEE3E-8212-49B7-B67E-2001A11818F1}">
      <dsp:nvSpPr>
        <dsp:cNvPr id="0" name=""/>
        <dsp:cNvSpPr/>
      </dsp:nvSpPr>
      <dsp:spPr>
        <a:xfrm>
          <a:off x="1113094" y="2044724"/>
          <a:ext cx="738243" cy="738243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PH" sz="1200" kern="1200"/>
        </a:p>
      </dsp:txBody>
      <dsp:txXfrm>
        <a:off x="1210948" y="2327028"/>
        <a:ext cx="542535" cy="173635"/>
      </dsp:txXfrm>
    </dsp:sp>
    <dsp:sp modelId="{51595A20-6E2E-4C42-B80E-214195717080}">
      <dsp:nvSpPr>
        <dsp:cNvPr id="0" name=""/>
        <dsp:cNvSpPr/>
      </dsp:nvSpPr>
      <dsp:spPr>
        <a:xfrm>
          <a:off x="891" y="2886322"/>
          <a:ext cx="2962648" cy="1272833"/>
        </a:xfrm>
        <a:prstGeom prst="ellipse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/>
            <a:t>Qualitative</a:t>
          </a:r>
          <a:endParaRPr lang="en-PH" sz="3000" b="1" kern="1200" dirty="0"/>
        </a:p>
      </dsp:txBody>
      <dsp:txXfrm>
        <a:off x="434761" y="3072724"/>
        <a:ext cx="2094908" cy="900029"/>
      </dsp:txXfrm>
    </dsp:sp>
    <dsp:sp modelId="{666F7567-E1BF-4101-982D-2BB268425578}">
      <dsp:nvSpPr>
        <dsp:cNvPr id="0" name=""/>
        <dsp:cNvSpPr/>
      </dsp:nvSpPr>
      <dsp:spPr>
        <a:xfrm>
          <a:off x="3154465" y="2177099"/>
          <a:ext cx="404761" cy="47349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PH" sz="2000" kern="1200"/>
        </a:p>
      </dsp:txBody>
      <dsp:txXfrm>
        <a:off x="3154465" y="2271798"/>
        <a:ext cx="283333" cy="284096"/>
      </dsp:txXfrm>
    </dsp:sp>
    <dsp:sp modelId="{EB4C9EBA-5E19-43D2-AFE4-C300AFC0FFE4}">
      <dsp:nvSpPr>
        <dsp:cNvPr id="0" name=""/>
        <dsp:cNvSpPr/>
      </dsp:nvSpPr>
      <dsp:spPr>
        <a:xfrm>
          <a:off x="3727240" y="1141012"/>
          <a:ext cx="2545667" cy="2545667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Convergence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Divergence</a:t>
          </a:r>
          <a:endParaRPr lang="en-PH" sz="2500" b="1" kern="1200" dirty="0"/>
        </a:p>
      </dsp:txBody>
      <dsp:txXfrm>
        <a:off x="4100044" y="1513816"/>
        <a:ext cx="1800059" cy="18000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9B7FF0-E6D0-4A87-A5CD-861C42418522}">
      <dsp:nvSpPr>
        <dsp:cNvPr id="0" name=""/>
        <dsp:cNvSpPr/>
      </dsp:nvSpPr>
      <dsp:spPr>
        <a:xfrm>
          <a:off x="4586410" y="967"/>
          <a:ext cx="2205699" cy="143370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PURPOSE</a:t>
          </a:r>
          <a:endParaRPr lang="en-PH" sz="2800" b="1" kern="1200" dirty="0"/>
        </a:p>
      </dsp:txBody>
      <dsp:txXfrm>
        <a:off x="4656398" y="70955"/>
        <a:ext cx="2065723" cy="1293728"/>
      </dsp:txXfrm>
    </dsp:sp>
    <dsp:sp modelId="{1EBD18CC-97B0-44D3-8BA5-A292D0FC88CD}">
      <dsp:nvSpPr>
        <dsp:cNvPr id="0" name=""/>
        <dsp:cNvSpPr/>
      </dsp:nvSpPr>
      <dsp:spPr>
        <a:xfrm>
          <a:off x="3321159" y="717819"/>
          <a:ext cx="4736201" cy="4736201"/>
        </a:xfrm>
        <a:custGeom>
          <a:avLst/>
          <a:gdLst/>
          <a:ahLst/>
          <a:cxnLst/>
          <a:rect l="0" t="0" r="0" b="0"/>
          <a:pathLst>
            <a:path>
              <a:moveTo>
                <a:pt x="3775272" y="463430"/>
              </a:moveTo>
              <a:arcTo wR="2368100" hR="2368100" stAng="18387421" swAng="1633298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1C1092-897C-449B-A494-141032487F88}">
      <dsp:nvSpPr>
        <dsp:cNvPr id="0" name=""/>
        <dsp:cNvSpPr/>
      </dsp:nvSpPr>
      <dsp:spPr>
        <a:xfrm>
          <a:off x="6954510" y="2369067"/>
          <a:ext cx="2205699" cy="143370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TEACHER EVALUATION</a:t>
          </a:r>
          <a:endParaRPr lang="en-PH" sz="2700" b="1" kern="1200" dirty="0"/>
        </a:p>
      </dsp:txBody>
      <dsp:txXfrm>
        <a:off x="7024498" y="2439055"/>
        <a:ext cx="2065723" cy="1293728"/>
      </dsp:txXfrm>
    </dsp:sp>
    <dsp:sp modelId="{FE6F0EA4-42B3-4FEA-9B57-C1198D96882E}">
      <dsp:nvSpPr>
        <dsp:cNvPr id="0" name=""/>
        <dsp:cNvSpPr/>
      </dsp:nvSpPr>
      <dsp:spPr>
        <a:xfrm>
          <a:off x="3321159" y="717819"/>
          <a:ext cx="4736201" cy="4736201"/>
        </a:xfrm>
        <a:custGeom>
          <a:avLst/>
          <a:gdLst/>
          <a:ahLst/>
          <a:cxnLst/>
          <a:rect l="0" t="0" r="0" b="0"/>
          <a:pathLst>
            <a:path>
              <a:moveTo>
                <a:pt x="4490679" y="3418128"/>
              </a:moveTo>
              <a:arcTo wR="2368100" hR="2368100" stAng="1579281" swAng="1633298"/>
            </a:path>
          </a:pathLst>
        </a:custGeom>
        <a:noFill/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D90F26-CBAB-4A3E-910B-160EB84E88F6}">
      <dsp:nvSpPr>
        <dsp:cNvPr id="0" name=""/>
        <dsp:cNvSpPr/>
      </dsp:nvSpPr>
      <dsp:spPr>
        <a:xfrm>
          <a:off x="4586410" y="4737168"/>
          <a:ext cx="2205699" cy="143370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FEEDBACK</a:t>
          </a:r>
          <a:endParaRPr lang="en-PH" sz="2400" b="1" kern="1200" dirty="0"/>
        </a:p>
      </dsp:txBody>
      <dsp:txXfrm>
        <a:off x="4656398" y="4807156"/>
        <a:ext cx="2065723" cy="1293728"/>
      </dsp:txXfrm>
    </dsp:sp>
    <dsp:sp modelId="{DD760F9B-0DF7-47DC-9F06-0AD5D8719821}">
      <dsp:nvSpPr>
        <dsp:cNvPr id="0" name=""/>
        <dsp:cNvSpPr/>
      </dsp:nvSpPr>
      <dsp:spPr>
        <a:xfrm>
          <a:off x="3321159" y="717819"/>
          <a:ext cx="4736201" cy="4736201"/>
        </a:xfrm>
        <a:custGeom>
          <a:avLst/>
          <a:gdLst/>
          <a:ahLst/>
          <a:cxnLst/>
          <a:rect l="0" t="0" r="0" b="0"/>
          <a:pathLst>
            <a:path>
              <a:moveTo>
                <a:pt x="960929" y="4272770"/>
              </a:moveTo>
              <a:arcTo wR="2368100" hR="2368100" stAng="7587421" swAng="1633298"/>
            </a:path>
          </a:pathLst>
        </a:custGeom>
        <a:noFill/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85355-6777-413C-AC26-304CEA8BF473}">
      <dsp:nvSpPr>
        <dsp:cNvPr id="0" name=""/>
        <dsp:cNvSpPr/>
      </dsp:nvSpPr>
      <dsp:spPr>
        <a:xfrm>
          <a:off x="2218309" y="2369067"/>
          <a:ext cx="2205699" cy="143370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OUTCOMES</a:t>
          </a:r>
          <a:endParaRPr lang="en-PH" sz="2000" b="1" kern="1200" dirty="0"/>
        </a:p>
      </dsp:txBody>
      <dsp:txXfrm>
        <a:off x="2288297" y="2439055"/>
        <a:ext cx="2065723" cy="1293728"/>
      </dsp:txXfrm>
    </dsp:sp>
    <dsp:sp modelId="{A1F5540E-039E-42FC-8299-5A67179CB68A}">
      <dsp:nvSpPr>
        <dsp:cNvPr id="0" name=""/>
        <dsp:cNvSpPr/>
      </dsp:nvSpPr>
      <dsp:spPr>
        <a:xfrm>
          <a:off x="3321159" y="717819"/>
          <a:ext cx="4736201" cy="4736201"/>
        </a:xfrm>
        <a:custGeom>
          <a:avLst/>
          <a:gdLst/>
          <a:ahLst/>
          <a:cxnLst/>
          <a:rect l="0" t="0" r="0" b="0"/>
          <a:pathLst>
            <a:path>
              <a:moveTo>
                <a:pt x="245521" y="1318072"/>
              </a:moveTo>
              <a:arcTo wR="2368100" hR="2368100" stAng="12379281" swAng="1633298"/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9T00:46:42.604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0 0,'0'8,"0"8,8 3,1 5,0 5,5-2,8-12,8-10,5-5,-3-10,0-3,2 1,-5 2,-7 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9T00:46:50.111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9T00:46:42.604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0 0,'0'8,"0"8,8 3,1 5,0 5,5-2,8-12,8-10,5-5,-3-10,0-3,2 1,-5 2,-7 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9T00:46:50.111"/>
    </inkml:context>
    <inkml:brush xml:id="br0">
      <inkml:brushProperty name="width" value="0.025" units="cm"/>
      <inkml:brushProperty name="height" value="0.025" units="cm"/>
      <inkml:brushProperty name="color" value="#00A0D7"/>
      <inkml:brushProperty name="ignorePressure" value="1"/>
    </inkml:brush>
  </inkml:definitions>
  <inkml:trace contextRef="#ctx0" brushRef="#br0">1 1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D1DBC-5396-41A0-821C-E0B9F0B33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B137E-2E85-4B1E-BB8A-41D2BEBE9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D320E-E551-4870-B9D9-D756F241F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70E02-2BCA-4F05-B7AC-7F0156AC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378D7-7858-4471-9396-4CF45225B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20171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89E0-1EF8-4BFF-937E-438536FB5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B9E4A8-2466-4843-B009-035726545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89E51-0D54-4552-84FF-448440CE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A85CC-6C30-4223-9027-813F7A0E5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D56A0-5559-4DB0-B544-AC7D6F844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0465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4B3FC5-6832-4438-8388-704720089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D5A46A-9508-46FC-8290-BDC3CE5969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802BC-EDB7-4EE5-B25A-4079AFFB0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BA2AB-174D-4B0A-B506-D3A3B52D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42D20-9C4F-4932-A6EE-776969C8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050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BF5AB-C4AC-4C04-8F93-59D1FD8D0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FC973-62F9-4FBE-A2CE-803F1F89F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3874E7-5545-42FB-A57C-EF1C09A87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EB509-553B-4847-BD46-25A514B14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39B60-2507-4CC3-AA4D-BD30FD7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5286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E3A1E-C168-401B-836C-7DC9BF6BD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E9870-AE55-41CA-9017-CD33D7075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DFBD4-FA04-4E5B-8C9B-D32F277B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C87D-0C76-4246-95CD-86D9E50EA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EC4A2-8895-4A3A-A84D-F46B88B1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54334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B92F4-77D4-4D82-A833-465DFB94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DF00B-CC89-41A2-9A45-97C2AD48A9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EAD64-407D-4BEE-9514-A2E45708B5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CFA78-FD44-4858-B811-0A6E3BE84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B76AD-6905-4567-BB1F-B4F9E96EC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D7BF2B-2887-4C56-9E21-6F278845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607563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3267A-BC10-469C-ABF9-1BB25247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EE6E7-D742-4A4B-B35B-15937A545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81C40-F359-4B60-A8C9-073256AB9F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039D0-F30B-4D7A-8352-2660927024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38FA05-AA9E-4D1F-9E2F-FBE431F1DC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C5CF09-A64C-4163-BAF4-EB56F284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834175-1394-4537-815B-795BFD7FC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126B64-9F48-486B-8FBF-B9F8922A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11743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CFAF1-8773-419D-B92E-6AD01D35D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BBA7F3-0807-4624-A19B-E50282A21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0E899D-2D7C-4E77-9248-C763676E8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11054-8E85-4634-B330-B5F804E2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2555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5029A3-2BCC-48B0-992F-EDBCD10A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475E7C-7C84-4930-B838-2BFEB429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42727-CF24-4E4B-A434-180FD2FED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222968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77351-3DDE-45DE-8B5E-574BF4709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43F57-33A8-4D9F-A86D-2BD937322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E8908B-C59B-4AC4-A131-77AF651D9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C73075-919B-4AF4-BF35-48ABF252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8A475-9E40-45E4-893B-DFF6EA145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1D7AF-C160-4B72-BA18-A7499F1DE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13161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1809D-185A-4640-ABCA-15297B1F2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CCEBA-C581-4AF1-8F56-EB48807FF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76BC39-9742-4637-88D3-0BF779FCD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A6088-0C4D-4435-B098-80C95133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4E425-2C00-4668-9815-8A51B8B39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332D9-82AB-487E-AEB7-F9DBACFE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2563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CF65D4-6EC9-49C4-9BB4-8235ADD7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D3CFAA-666A-474C-8B06-21303A5CC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7D54F-6E99-4092-97E1-DF93E4BFE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EF692-B4F9-455D-B54E-4F74607EC2D0}" type="datetimeFigureOut">
              <a:rPr lang="en-PH" smtClean="0"/>
              <a:t>09/11/2018</a:t>
            </a:fld>
            <a:endParaRPr lang="en-P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673EF-CC07-4392-9C54-1752A46FF4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FB511-A261-498D-89BB-BB8BB69FC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19BB-2556-430E-A238-A9AE8604B735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43693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customXml" Target="../ink/ink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1.xml"/><Relationship Id="rId9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3.xml"/><Relationship Id="rId7" Type="http://schemas.openxmlformats.org/officeDocument/2006/relationships/customXml" Target="../ink/ink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3.xml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7C8F8-830A-4E63-8F91-8C1968F598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Utilizing </a:t>
            </a:r>
            <a:br>
              <a:rPr lang="en-US" dirty="0"/>
            </a:br>
            <a:r>
              <a:rPr lang="en-US" dirty="0"/>
              <a:t>Teacher Evaluation Results</a:t>
            </a:r>
            <a:endParaRPr lang="en-P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37515-4B7D-4C37-A958-54455D13EB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Maria Elizabeth M. Grageda, PTRP, </a:t>
            </a:r>
            <a:r>
              <a:rPr lang="en-US" dirty="0" err="1"/>
              <a:t>MHPEd</a:t>
            </a:r>
            <a:endParaRPr lang="en-US" dirty="0"/>
          </a:p>
          <a:p>
            <a:r>
              <a:rPr lang="en-US" dirty="0"/>
              <a:t>HP 234</a:t>
            </a:r>
          </a:p>
          <a:p>
            <a:r>
              <a:rPr lang="en-US" dirty="0"/>
              <a:t>UPM NTTCHP</a:t>
            </a:r>
            <a:endParaRPr lang="en-PH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6F4C5E-3169-4862-A04B-801AE953D1C4}"/>
              </a:ext>
            </a:extLst>
          </p:cNvPr>
          <p:cNvSpPr txBox="1"/>
          <p:nvPr/>
        </p:nvSpPr>
        <p:spPr>
          <a:xfrm>
            <a:off x="10668000" y="6370320"/>
            <a:ext cx="1935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Copyright 2018</a:t>
            </a:r>
            <a:endParaRPr lang="en-PH" sz="1200" i="1" dirty="0"/>
          </a:p>
        </p:txBody>
      </p:sp>
    </p:spTree>
    <p:extLst>
      <p:ext uri="{BB962C8B-B14F-4D97-AF65-F5344CB8AC3E}">
        <p14:creationId xmlns:p14="http://schemas.microsoft.com/office/powerpoint/2010/main" val="393262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0BB2C4-97CE-43E3-81E4-F8CB043B7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2519866"/>
              </p:ext>
            </p:extLst>
          </p:nvPr>
        </p:nvGraphicFramePr>
        <p:xfrm>
          <a:off x="716280" y="1127760"/>
          <a:ext cx="10515600" cy="486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A2738A3-F7B3-47B2-AC03-EFC2E086097E}"/>
              </a:ext>
            </a:extLst>
          </p:cNvPr>
          <p:cNvSpPr txBox="1"/>
          <p:nvPr/>
        </p:nvSpPr>
        <p:spPr>
          <a:xfrm>
            <a:off x="4800600" y="187106"/>
            <a:ext cx="2849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Developmental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Measurement</a:t>
            </a:r>
            <a:endParaRPr lang="en-PH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F0CE14-05C8-404D-9D5B-F7555E563DE3}"/>
              </a:ext>
            </a:extLst>
          </p:cNvPr>
          <p:cNvSpPr txBox="1"/>
          <p:nvPr/>
        </p:nvSpPr>
        <p:spPr>
          <a:xfrm>
            <a:off x="8839200" y="3153042"/>
            <a:ext cx="2849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Various evaluation methods</a:t>
            </a:r>
            <a:endParaRPr lang="en-PH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E8DE47-957E-4F5D-AC4F-CCE5A2404AE3}"/>
              </a:ext>
            </a:extLst>
          </p:cNvPr>
          <p:cNvSpPr txBox="1"/>
          <p:nvPr/>
        </p:nvSpPr>
        <p:spPr>
          <a:xfrm>
            <a:off x="259080" y="2599045"/>
            <a:ext cx="28498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2400" dirty="0"/>
              <a:t>Monetary rewards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2400" dirty="0"/>
              <a:t>Career Development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2400" dirty="0"/>
              <a:t>Public recognition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n-US" sz="2400" dirty="0"/>
              <a:t>Job satisfaction</a:t>
            </a:r>
            <a:endParaRPr lang="en-PH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0205257-DDF6-4344-9CAF-9B4AD42B19E6}"/>
              </a:ext>
            </a:extLst>
          </p:cNvPr>
          <p:cNvSpPr txBox="1"/>
          <p:nvPr/>
        </p:nvSpPr>
        <p:spPr>
          <a:xfrm>
            <a:off x="5173980" y="5956703"/>
            <a:ext cx="5090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Internal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External </a:t>
            </a:r>
            <a:r>
              <a:rPr lang="en-US" sz="2000" i="1" dirty="0"/>
              <a:t>(regulatory requirements)</a:t>
            </a:r>
            <a:endParaRPr lang="en-PH" i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68A4484-9367-425D-841C-9DC9B4082680}"/>
                  </a:ext>
                </a:extLst>
              </p14:cNvPr>
              <p14:cNvContentPartPr/>
              <p14:nvPr/>
            </p14:nvContentPartPr>
            <p14:xfrm>
              <a:off x="4297320" y="2651400"/>
              <a:ext cx="99720" cy="514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68A4484-9367-425D-841C-9DC9B408268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93000" y="2647080"/>
                <a:ext cx="10836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26AE260-E18A-4BDC-8ECC-1C642AA9A1D4}"/>
                  </a:ext>
                </a:extLst>
              </p14:cNvPr>
              <p14:cNvContentPartPr/>
              <p14:nvPr/>
            </p14:nvContentPartPr>
            <p14:xfrm>
              <a:off x="-1113120" y="1523520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26AE260-E18A-4BDC-8ECC-1C642AA9A1D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117440" y="1519200"/>
                <a:ext cx="9000" cy="9000"/>
              </a:xfrm>
              <a:prstGeom prst="rect">
                <a:avLst/>
              </a:prstGeom>
            </p:spPr>
          </p:pic>
        </mc:Fallback>
      </mc:AlternateContent>
      <p:sp>
        <p:nvSpPr>
          <p:cNvPr id="27" name="Rectangle: Diagonal Corners Snipped 26">
            <a:extLst>
              <a:ext uri="{FF2B5EF4-FFF2-40B4-BE49-F238E27FC236}">
                <a16:creationId xmlns:a16="http://schemas.microsoft.com/office/drawing/2014/main" id="{C8D30D26-5845-4A8A-8E10-9C180A620D55}"/>
              </a:ext>
            </a:extLst>
          </p:cNvPr>
          <p:cNvSpPr/>
          <p:nvPr/>
        </p:nvSpPr>
        <p:spPr>
          <a:xfrm>
            <a:off x="716280" y="749641"/>
            <a:ext cx="2679000" cy="1302359"/>
          </a:xfrm>
          <a:prstGeom prst="snip2Diag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2238" indent="-122238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Development of a Training Plan</a:t>
            </a:r>
          </a:p>
          <a:p>
            <a:pPr marL="122238" indent="-122238" algn="ctr">
              <a:buFont typeface="Arial" panose="020B0604020202020204" pitchFamily="34" charset="0"/>
              <a:buChar char="•"/>
            </a:pP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Financial impact</a:t>
            </a:r>
          </a:p>
        </p:txBody>
      </p:sp>
    </p:spTree>
    <p:extLst>
      <p:ext uri="{BB962C8B-B14F-4D97-AF65-F5344CB8AC3E}">
        <p14:creationId xmlns:p14="http://schemas.microsoft.com/office/powerpoint/2010/main" val="262093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B7FF0-E6D0-4A87-A5CD-861C4241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49B7FF0-E6D0-4A87-A5CD-861C4241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D18CC-97B0-44D3-8BA5-A292D0FC8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EBD18CC-97B0-44D3-8BA5-A292D0FC8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1C1092-897C-449B-A494-141032487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61C1092-897C-449B-A494-141032487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6F0EA4-42B3-4FEA-9B57-C1198D968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E6F0EA4-42B3-4FEA-9B57-C1198D968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90F26-CBAB-4A3E-910B-160EB84E8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1D90F26-CBAB-4A3E-910B-160EB84E8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60F9B-0DF7-47DC-9F06-0AD5D8719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D760F9B-0DF7-47DC-9F06-0AD5D8719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85355-6777-413C-AC26-304CEA8BF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3585355-6777-413C-AC26-304CEA8BF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5540E-039E-42FC-8299-5A67179CB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A1F5540E-039E-42FC-8299-5A67179CB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  <p:bldP spid="6" grpId="0"/>
      <p:bldP spid="7" grpId="0"/>
      <p:bldP spid="8" grpId="0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D4AF3-07CA-4DC3-8890-BD1738070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640"/>
            <a:ext cx="8016240" cy="562832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Student performance measures (test scores, retention &amp; pass rates, student learning outcomes)</a:t>
            </a:r>
          </a:p>
          <a:p>
            <a:r>
              <a:rPr lang="en-US" sz="3600" dirty="0"/>
              <a:t>Feedback from students</a:t>
            </a:r>
          </a:p>
          <a:p>
            <a:r>
              <a:rPr lang="en-US" sz="3600" dirty="0"/>
              <a:t>Teaching practices</a:t>
            </a:r>
          </a:p>
          <a:p>
            <a:r>
              <a:rPr lang="en-US" sz="3600" dirty="0"/>
              <a:t>Teacher’s knowledge of subject &amp; instructional practices</a:t>
            </a:r>
          </a:p>
          <a:p>
            <a:r>
              <a:rPr lang="en-US" sz="3600" dirty="0"/>
              <a:t>Relations with students</a:t>
            </a:r>
          </a:p>
          <a:p>
            <a:r>
              <a:rPr lang="en-US" sz="3600" dirty="0"/>
              <a:t>Classroom teaching</a:t>
            </a:r>
          </a:p>
          <a:p>
            <a:r>
              <a:rPr lang="en-US" sz="3600" dirty="0"/>
              <a:t>Professional development</a:t>
            </a:r>
          </a:p>
          <a:p>
            <a:r>
              <a:rPr lang="en-US" sz="3600" dirty="0"/>
              <a:t>Handling of student discipline &amp; behavior</a:t>
            </a:r>
            <a:endParaRPr lang="en-PH" sz="3600" dirty="0"/>
          </a:p>
        </p:txBody>
      </p:sp>
      <p:sp>
        <p:nvSpPr>
          <p:cNvPr id="4" name="Rectangle: Diagonal Corners Snipped 3">
            <a:extLst>
              <a:ext uri="{FF2B5EF4-FFF2-40B4-BE49-F238E27FC236}">
                <a16:creationId xmlns:a16="http://schemas.microsoft.com/office/drawing/2014/main" id="{3B9B4221-E542-4CE3-9B72-523EE46628E2}"/>
              </a:ext>
            </a:extLst>
          </p:cNvPr>
          <p:cNvSpPr/>
          <p:nvPr/>
        </p:nvSpPr>
        <p:spPr>
          <a:xfrm>
            <a:off x="7924800" y="2286000"/>
            <a:ext cx="3550920" cy="1798320"/>
          </a:xfrm>
          <a:prstGeom prst="snip2DiagRect">
            <a:avLst/>
          </a:prstGeom>
          <a:solidFill>
            <a:schemeClr val="bg1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STRENGTHS  WEAKNESSES</a:t>
            </a:r>
            <a:endParaRPr lang="en-PH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83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E55BC-ED82-4DFF-87A0-8AFF0C4D5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&amp; Interpretation</a:t>
            </a:r>
            <a:endParaRPr lang="en-P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2167F-4F27-4DC3-9DA4-FEE685641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849880" cy="4544695"/>
          </a:xfrm>
        </p:spPr>
        <p:txBody>
          <a:bodyPr>
            <a:normAutofit/>
          </a:bodyPr>
          <a:lstStyle/>
          <a:p>
            <a:r>
              <a:rPr lang="en-US" dirty="0"/>
              <a:t>Multiple measures, multiple sources</a:t>
            </a:r>
          </a:p>
          <a:p>
            <a:r>
              <a:rPr lang="en-US" dirty="0"/>
              <a:t>Descriptive</a:t>
            </a:r>
          </a:p>
          <a:p>
            <a:pPr marL="0" indent="0">
              <a:buNone/>
            </a:pPr>
            <a:endParaRPr lang="en-PH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B18A364-CB98-4793-A858-23DAA68F15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51735"/>
              </p:ext>
            </p:extLst>
          </p:nvPr>
        </p:nvGraphicFramePr>
        <p:xfrm>
          <a:off x="4897120" y="1177502"/>
          <a:ext cx="6273800" cy="4827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857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5F893D-837F-427A-A7AF-8D4AD5833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C5F893D-837F-427A-A7AF-8D4AD5833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9FEE3E-8212-49B7-B67E-2001A11818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C9FEE3E-8212-49B7-B67E-2001A11818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1595A20-6E2E-4C42-B80E-2141957170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51595A20-6E2E-4C42-B80E-2141957170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F7567-E1BF-4101-982D-2BB268425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666F7567-E1BF-4101-982D-2BB2684255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4C9EBA-5E19-43D2-AFE4-C300AFC0F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EB4C9EBA-5E19-43D2-AFE4-C300AFC0FF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9587-844E-45F8-9441-9B223CF5C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 and Feedback</a:t>
            </a:r>
            <a:endParaRPr lang="en-PH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16D8DA2-35E0-4982-80DF-CAC3A64BE6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Internal</a:t>
            </a:r>
            <a:endParaRPr lang="en-PH" sz="360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4A5E488-9AB9-41CC-B0C8-DF00A9DA3E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Teacher</a:t>
            </a:r>
          </a:p>
          <a:p>
            <a:r>
              <a:rPr lang="en-US" dirty="0"/>
              <a:t>Head of unit</a:t>
            </a:r>
          </a:p>
          <a:p>
            <a:r>
              <a:rPr lang="en-US" dirty="0"/>
              <a:t>Administrators</a:t>
            </a:r>
          </a:p>
          <a:p>
            <a:r>
              <a:rPr lang="en-US" dirty="0"/>
              <a:t>Concerned Committees</a:t>
            </a:r>
          </a:p>
          <a:p>
            <a:r>
              <a:rPr lang="en-US" dirty="0"/>
              <a:t>Students</a:t>
            </a:r>
            <a:endParaRPr lang="en-PH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C945FF4-D10B-4647-99F8-28416C1A94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External</a:t>
            </a:r>
            <a:endParaRPr lang="en-PH" sz="36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46C2B73-F399-4041-AA5E-2D0708029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2671762"/>
          </a:xfrm>
        </p:spPr>
        <p:txBody>
          <a:bodyPr/>
          <a:lstStyle/>
          <a:p>
            <a:r>
              <a:rPr lang="en-US" dirty="0"/>
              <a:t>Government Institutions</a:t>
            </a:r>
          </a:p>
          <a:p>
            <a:r>
              <a:rPr lang="en-US" dirty="0"/>
              <a:t>Accrediting bodies</a:t>
            </a:r>
          </a:p>
          <a:p>
            <a:r>
              <a:rPr lang="en-US" dirty="0"/>
              <a:t>Public</a:t>
            </a:r>
            <a:endParaRPr lang="en-PH" dirty="0"/>
          </a:p>
        </p:txBody>
      </p:sp>
      <p:sp>
        <p:nvSpPr>
          <p:cNvPr id="12" name="Rectangle: Diagonal Corners Snipped 11">
            <a:extLst>
              <a:ext uri="{FF2B5EF4-FFF2-40B4-BE49-F238E27FC236}">
                <a16:creationId xmlns:a16="http://schemas.microsoft.com/office/drawing/2014/main" id="{552AF57B-6ED0-42D0-90D2-B9D31DFD63BE}"/>
              </a:ext>
            </a:extLst>
          </p:cNvPr>
          <p:cNvSpPr/>
          <p:nvPr/>
        </p:nvSpPr>
        <p:spPr>
          <a:xfrm>
            <a:off x="4617720" y="4770120"/>
            <a:ext cx="4922520" cy="1570356"/>
          </a:xfrm>
          <a:prstGeom prst="snip2Diag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Written reports</a:t>
            </a:r>
            <a:r>
              <a:rPr lang="en-PH" sz="3200" dirty="0">
                <a:solidFill>
                  <a:schemeClr val="tx1"/>
                </a:solidFill>
              </a:rPr>
              <a:t>/ forms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Verbal f</a:t>
            </a:r>
            <a:r>
              <a:rPr lang="en-PH" sz="3200" dirty="0" err="1">
                <a:solidFill>
                  <a:schemeClr val="tx1"/>
                </a:solidFill>
              </a:rPr>
              <a:t>eedback</a:t>
            </a:r>
            <a:r>
              <a:rPr lang="en-PH" sz="3200" dirty="0">
                <a:solidFill>
                  <a:schemeClr val="tx1"/>
                </a:solidFill>
              </a:rPr>
              <a:t> sessions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C</a:t>
            </a:r>
            <a:r>
              <a:rPr lang="en-PH" sz="3200" dirty="0" err="1">
                <a:solidFill>
                  <a:schemeClr val="tx1"/>
                </a:solidFill>
              </a:rPr>
              <a:t>ertifications</a:t>
            </a:r>
            <a:endParaRPr lang="en-P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10BB2C4-97CE-43E3-81E4-F8CB043B7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198237"/>
              </p:ext>
            </p:extLst>
          </p:nvPr>
        </p:nvGraphicFramePr>
        <p:xfrm>
          <a:off x="277560" y="320400"/>
          <a:ext cx="11378520" cy="6171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68A4484-9367-425D-841C-9DC9B4082680}"/>
                  </a:ext>
                </a:extLst>
              </p14:cNvPr>
              <p14:cNvContentPartPr/>
              <p14:nvPr/>
            </p14:nvContentPartPr>
            <p14:xfrm>
              <a:off x="4297320" y="2651400"/>
              <a:ext cx="99720" cy="5148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68A4484-9367-425D-841C-9DC9B408268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293000" y="2647080"/>
                <a:ext cx="108360" cy="6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D26AE260-E18A-4BDC-8ECC-1C642AA9A1D4}"/>
                  </a:ext>
                </a:extLst>
              </p14:cNvPr>
              <p14:cNvContentPartPr/>
              <p14:nvPr/>
            </p14:nvContentPartPr>
            <p14:xfrm>
              <a:off x="-1113120" y="1523520"/>
              <a:ext cx="360" cy="360"/>
            </p14:xfrm>
          </p:contentPart>
        </mc:Choice>
        <mc:Fallback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D26AE260-E18A-4BDC-8ECC-1C642AA9A1D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-1117440" y="1519200"/>
                <a:ext cx="9000" cy="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25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9B7FF0-E6D0-4A87-A5CD-861C424185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49B7FF0-E6D0-4A87-A5CD-861C424185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BD18CC-97B0-44D3-8BA5-A292D0FC88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1EBD18CC-97B0-44D3-8BA5-A292D0FC88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1C1092-897C-449B-A494-141032487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61C1092-897C-449B-A494-141032487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6F0EA4-42B3-4FEA-9B57-C1198D9688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E6F0EA4-42B3-4FEA-9B57-C1198D9688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D90F26-CBAB-4A3E-910B-160EB84E88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61D90F26-CBAB-4A3E-910B-160EB84E88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760F9B-0DF7-47DC-9F06-0AD5D8719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DD760F9B-0DF7-47DC-9F06-0AD5D8719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585355-6777-413C-AC26-304CEA8BF4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13585355-6777-413C-AC26-304CEA8BF4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F5540E-039E-42FC-8299-5A67179CB6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A1F5540E-039E-42FC-8299-5A67179CB6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136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Utilizing  Teacher Evaluation Results</vt:lpstr>
      <vt:lpstr>PowerPoint Presentation</vt:lpstr>
      <vt:lpstr>PowerPoint Presentation</vt:lpstr>
      <vt:lpstr>Analysis &amp; Interpretation</vt:lpstr>
      <vt:lpstr>Reporting and Feedback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Utilizing  Teacher Evaluation Results</dc:title>
  <dc:creator>Maria Elizabeth Grageda</dc:creator>
  <cp:lastModifiedBy>Maria Elizabeth Grageda</cp:lastModifiedBy>
  <cp:revision>8</cp:revision>
  <dcterms:created xsi:type="dcterms:W3CDTF">2018-11-09T00:33:52Z</dcterms:created>
  <dcterms:modified xsi:type="dcterms:W3CDTF">2018-11-09T08:21:56Z</dcterms:modified>
</cp:coreProperties>
</file>