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1" r:id="rId1"/>
  </p:sldMasterIdLst>
  <p:sldIdLst>
    <p:sldId id="256" r:id="rId2"/>
    <p:sldId id="281" r:id="rId3"/>
    <p:sldId id="267" r:id="rId4"/>
    <p:sldId id="258" r:id="rId5"/>
    <p:sldId id="275" r:id="rId6"/>
    <p:sldId id="276" r:id="rId7"/>
    <p:sldId id="277" r:id="rId8"/>
    <p:sldId id="278" r:id="rId9"/>
    <p:sldId id="279" r:id="rId10"/>
    <p:sldId id="280" r:id="rId11"/>
    <p:sldId id="284" r:id="rId12"/>
    <p:sldId id="286" r:id="rId13"/>
    <p:sldId id="285" r:id="rId14"/>
    <p:sldId id="287" r:id="rId15"/>
    <p:sldId id="288" r:id="rId16"/>
  </p:sldIdLst>
  <p:sldSz cx="7559675" cy="10080625"/>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5202B0CA-FC54-4496-8BCA-5EF66A818D29}" styleName="Dark Style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dk1">
              <a:tint val="20000"/>
            </a:schemeClr>
          </a:solidFill>
        </a:fill>
      </a:tcStyle>
    </a:lastRow>
    <a:firstRow>
      <a:tcTxStyle b="on">
        <a:fontRef idx="minor">
          <a:scrgbClr r="0" g="0" b="0"/>
        </a:fontRef>
        <a:schemeClr val="lt1"/>
      </a:tcTxStyle>
      <a:tcStyle>
        <a:tcBdr/>
        <a:fill>
          <a:solidFill>
            <a:schemeClr val="dk1"/>
          </a:solidFill>
        </a:fill>
      </a:tcStyle>
    </a:firstRow>
  </a:tblStyle>
  <a:tblStyle styleId="{D7AC3CCA-C797-4891-BE02-D94E43425B78}" styleName="Medium Styl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 styleId="{0505E3EF-67EA-436B-97B2-0124C06EBD24}" styleName="Medium Style 4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45" d="100"/>
          <a:sy n="45" d="100"/>
        </p:scale>
        <p:origin x="2144"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6999" y="-12447"/>
            <a:ext cx="7582258" cy="10105518"/>
            <a:chOff x="-8466" y="-8468"/>
            <a:chExt cx="9171316" cy="6874935"/>
          </a:xfrm>
        </p:grpSpPr>
        <p:cxnSp>
          <p:nvCxnSpPr>
            <p:cNvPr id="28" name="Straight Connector 27"/>
            <p:cNvCxnSpPr/>
            <p:nvPr/>
          </p:nvCxnSpPr>
          <p:spPr>
            <a:xfrm flipV="1">
              <a:off x="5130830" y="4175605"/>
              <a:ext cx="4022475" cy="2682396"/>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9" name="Straight Connector 28"/>
            <p:cNvCxnSpPr/>
            <p:nvPr/>
          </p:nvCxnSpPr>
          <p:spPr>
            <a:xfrm>
              <a:off x="7042707"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30" name="Freeform 29"/>
            <p:cNvSpPr/>
            <p:nvPr/>
          </p:nvSpPr>
          <p:spPr>
            <a:xfrm>
              <a:off x="6891896" y="1"/>
              <a:ext cx="2269442" cy="6866466"/>
            </a:xfrm>
            <a:custGeom>
              <a:avLst/>
              <a:gdLst/>
              <a:ahLst/>
              <a:cxnLst/>
              <a:rect l="l" t="t" r="r" b="b"/>
              <a:pathLst>
                <a:path w="2269442" h="6866466">
                  <a:moveTo>
                    <a:pt x="2023534" y="0"/>
                  </a:moveTo>
                  <a:lnTo>
                    <a:pt x="0" y="6858000"/>
                  </a:lnTo>
                  <a:lnTo>
                    <a:pt x="2269067" y="6866466"/>
                  </a:lnTo>
                  <a:cubicBezTo>
                    <a:pt x="2271889" y="4580466"/>
                    <a:pt x="2257778" y="2294466"/>
                    <a:pt x="2260600" y="8466"/>
                  </a:cubicBezTo>
                  <a:lnTo>
                    <a:pt x="2023534"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Freeform 30"/>
            <p:cNvSpPr/>
            <p:nvPr/>
          </p:nvSpPr>
          <p:spPr>
            <a:xfrm>
              <a:off x="7205158" y="-8467"/>
              <a:ext cx="1948147" cy="6866467"/>
            </a:xfrm>
            <a:custGeom>
              <a:avLst/>
              <a:gdLst/>
              <a:ahLst/>
              <a:cxnLst/>
              <a:rect l="l" t="t" r="r" b="b"/>
              <a:pathLst>
                <a:path w="1948147" h="6866467">
                  <a:moveTo>
                    <a:pt x="0" y="0"/>
                  </a:moveTo>
                  <a:lnTo>
                    <a:pt x="1202267" y="6866467"/>
                  </a:lnTo>
                  <a:lnTo>
                    <a:pt x="1947333" y="6866467"/>
                  </a:lnTo>
                  <a:cubicBezTo>
                    <a:pt x="1944511" y="4577645"/>
                    <a:pt x="1950155" y="2288822"/>
                    <a:pt x="1947333" y="0"/>
                  </a:cubicBez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2" name="Freeform 31"/>
            <p:cNvSpPr/>
            <p:nvPr/>
          </p:nvSpPr>
          <p:spPr>
            <a:xfrm>
              <a:off x="6637896" y="3920066"/>
              <a:ext cx="2513565" cy="2937933"/>
            </a:xfrm>
            <a:custGeom>
              <a:avLst/>
              <a:gdLst/>
              <a:ahLst/>
              <a:cxnLst/>
              <a:rect l="l" t="t" r="r" b="b"/>
              <a:pathLst>
                <a:path w="3259667" h="3810000">
                  <a:moveTo>
                    <a:pt x="0" y="3810000"/>
                  </a:moveTo>
                  <a:lnTo>
                    <a:pt x="3251200" y="0"/>
                  </a:lnTo>
                  <a:cubicBezTo>
                    <a:pt x="3254022" y="1270000"/>
                    <a:pt x="3256845" y="2540000"/>
                    <a:pt x="3259667" y="3810000"/>
                  </a:cubicBezTo>
                  <a:lnTo>
                    <a:pt x="0" y="3810000"/>
                  </a:lnTo>
                  <a:close/>
                </a:path>
              </a:pathLst>
            </a:custGeom>
            <a:solidFill>
              <a:schemeClr val="accent1">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33" name="Freeform 32"/>
            <p:cNvSpPr/>
            <p:nvPr/>
          </p:nvSpPr>
          <p:spPr>
            <a:xfrm>
              <a:off x="7010429" y="-8467"/>
              <a:ext cx="2142876" cy="6866467"/>
            </a:xfrm>
            <a:custGeom>
              <a:avLst/>
              <a:gdLst/>
              <a:ahLst/>
              <a:cxnLst/>
              <a:rect l="l" t="t" r="r" b="b"/>
              <a:pathLst>
                <a:path w="2853267" h="6866467">
                  <a:moveTo>
                    <a:pt x="0" y="0"/>
                  </a:moveTo>
                  <a:lnTo>
                    <a:pt x="2472267" y="6866467"/>
                  </a:lnTo>
                  <a:lnTo>
                    <a:pt x="2853267" y="6858000"/>
                  </a:lnTo>
                  <a:lnTo>
                    <a:pt x="2853267" y="0"/>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4" name="Freeform 33"/>
            <p:cNvSpPr/>
            <p:nvPr/>
          </p:nvSpPr>
          <p:spPr>
            <a:xfrm>
              <a:off x="8295776" y="-8467"/>
              <a:ext cx="857530" cy="6866467"/>
            </a:xfrm>
            <a:custGeom>
              <a:avLst/>
              <a:gdLst/>
              <a:ahLst/>
              <a:cxnLst/>
              <a:rect l="l" t="t" r="r" b="b"/>
              <a:pathLst>
                <a:path w="1286933" h="6866467">
                  <a:moveTo>
                    <a:pt x="1016000" y="0"/>
                  </a:moveTo>
                  <a:lnTo>
                    <a:pt x="0" y="6866467"/>
                  </a:lnTo>
                  <a:lnTo>
                    <a:pt x="1286933" y="6866467"/>
                  </a:lnTo>
                  <a:cubicBezTo>
                    <a:pt x="1284111" y="4577645"/>
                    <a:pt x="1281288" y="2288822"/>
                    <a:pt x="1278466" y="0"/>
                  </a:cubicBezTo>
                  <a:lnTo>
                    <a:pt x="1016000" y="0"/>
                  </a:lnTo>
                  <a:close/>
                </a:path>
              </a:pathLst>
            </a:cu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35" name="Freeform 34"/>
            <p:cNvSpPr/>
            <p:nvPr/>
          </p:nvSpPr>
          <p:spPr>
            <a:xfrm>
              <a:off x="8094165" y="-8468"/>
              <a:ext cx="1066770" cy="6866467"/>
            </a:xfrm>
            <a:custGeom>
              <a:avLst/>
              <a:gdLst/>
              <a:ahLst/>
              <a:cxnLst/>
              <a:rect l="l" t="t" r="r" b="b"/>
              <a:pathLst>
                <a:path w="1270244" h="6866467">
                  <a:moveTo>
                    <a:pt x="0" y="0"/>
                  </a:moveTo>
                  <a:lnTo>
                    <a:pt x="1117600" y="6866467"/>
                  </a:lnTo>
                  <a:lnTo>
                    <a:pt x="1270000" y="6866467"/>
                  </a:lnTo>
                  <a:cubicBezTo>
                    <a:pt x="1272822" y="4574822"/>
                    <a:pt x="1250245" y="2291645"/>
                    <a:pt x="1253067" y="0"/>
                  </a:cubicBezTo>
                  <a:lnTo>
                    <a:pt x="0" y="0"/>
                  </a:lnTo>
                  <a:close/>
                </a:path>
              </a:pathLst>
            </a:custGeom>
            <a:solidFill>
              <a:schemeClr val="accent1">
                <a:lumMod val="50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6" name="Freeform 35"/>
            <p:cNvSpPr/>
            <p:nvPr/>
          </p:nvSpPr>
          <p:spPr>
            <a:xfrm>
              <a:off x="8068764" y="4893733"/>
              <a:ext cx="1094086" cy="1964267"/>
            </a:xfrm>
            <a:custGeom>
              <a:avLst/>
              <a:gdLst/>
              <a:ahLst/>
              <a:cxnLst/>
              <a:rect l="l" t="t" r="r" b="b"/>
              <a:pathLst>
                <a:path w="1820333" h="3268133">
                  <a:moveTo>
                    <a:pt x="0" y="3268133"/>
                  </a:moveTo>
                  <a:lnTo>
                    <a:pt x="1811866" y="0"/>
                  </a:lnTo>
                  <a:cubicBezTo>
                    <a:pt x="1814688" y="1086555"/>
                    <a:pt x="1817511" y="2173111"/>
                    <a:pt x="1820333" y="3259666"/>
                  </a:cubicBezTo>
                  <a:lnTo>
                    <a:pt x="0" y="3268133"/>
                  </a:lnTo>
                  <a:close/>
                </a:path>
              </a:pathLst>
            </a:custGeom>
            <a:solidFill>
              <a:schemeClr val="accent1">
                <a:lumMod val="50000"/>
                <a:alpha val="76000"/>
              </a:schemeClr>
            </a:solidFill>
            <a:ln>
              <a:noFill/>
            </a:ln>
            <a:effectLst/>
          </p:spPr>
          <p:style>
            <a:lnRef idx="1">
              <a:schemeClr val="accent1"/>
            </a:lnRef>
            <a:fillRef idx="3">
              <a:schemeClr val="accent1"/>
            </a:fillRef>
            <a:effectRef idx="2">
              <a:schemeClr val="accent1"/>
            </a:effectRef>
            <a:fontRef idx="minor">
              <a:schemeClr val="lt1"/>
            </a:fontRef>
          </p:style>
        </p:sp>
        <p:sp>
          <p:nvSpPr>
            <p:cNvPr id="18" name="Freeform 17"/>
            <p:cNvSpPr/>
            <p:nvPr/>
          </p:nvSpPr>
          <p:spPr>
            <a:xfrm>
              <a:off x="-8466" y="-8468"/>
              <a:ext cx="863600" cy="5698067"/>
            </a:xfrm>
            <a:custGeom>
              <a:avLst/>
              <a:gdLst/>
              <a:ahLst/>
              <a:cxnLst/>
              <a:rect l="l" t="t" r="r" b="b"/>
              <a:pathLst>
                <a:path w="863600" h="5698067">
                  <a:moveTo>
                    <a:pt x="0" y="8467"/>
                  </a:moveTo>
                  <a:lnTo>
                    <a:pt x="863600" y="0"/>
                  </a:lnTo>
                  <a:lnTo>
                    <a:pt x="863600" y="16934"/>
                  </a:lnTo>
                  <a:lnTo>
                    <a:pt x="0" y="5698067"/>
                  </a:lnTo>
                  <a:lnTo>
                    <a:pt x="0" y="8467"/>
                  </a:lnTo>
                  <a:close/>
                </a:path>
              </a:pathLst>
            </a:custGeom>
            <a:solidFill>
              <a:schemeClr val="accent1">
                <a:lumMod val="75000"/>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934704" y="3534442"/>
            <a:ext cx="4817159" cy="2419912"/>
          </a:xfrm>
        </p:spPr>
        <p:txBody>
          <a:bodyPr anchor="b">
            <a:noAutofit/>
          </a:bodyPr>
          <a:lstStyle>
            <a:lvl1pPr algn="r">
              <a:defRPr sz="4464">
                <a:solidFill>
                  <a:schemeClr val="accent1">
                    <a:lumMod val="75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934704" y="5954352"/>
            <a:ext cx="4817159" cy="1612340"/>
          </a:xfrm>
        </p:spPr>
        <p:txBody>
          <a:bodyPr anchor="t"/>
          <a:lstStyle>
            <a:lvl1pPr marL="0" indent="0" algn="r">
              <a:buNone/>
              <a:defRPr>
                <a:solidFill>
                  <a:schemeClr val="tx1">
                    <a:lumMod val="50000"/>
                    <a:lumOff val="50000"/>
                  </a:schemeClr>
                </a:solidFill>
              </a:defRPr>
            </a:lvl1pPr>
            <a:lvl2pPr marL="377967" indent="0" algn="ctr">
              <a:buNone/>
              <a:defRPr>
                <a:solidFill>
                  <a:schemeClr val="tx1">
                    <a:tint val="75000"/>
                  </a:schemeClr>
                </a:solidFill>
              </a:defRPr>
            </a:lvl2pPr>
            <a:lvl3pPr marL="755934" indent="0" algn="ctr">
              <a:buNone/>
              <a:defRPr>
                <a:solidFill>
                  <a:schemeClr val="tx1">
                    <a:tint val="75000"/>
                  </a:schemeClr>
                </a:solidFill>
              </a:defRPr>
            </a:lvl3pPr>
            <a:lvl4pPr marL="1133902" indent="0" algn="ctr">
              <a:buNone/>
              <a:defRPr>
                <a:solidFill>
                  <a:schemeClr val="tx1">
                    <a:tint val="75000"/>
                  </a:schemeClr>
                </a:solidFill>
              </a:defRPr>
            </a:lvl4pPr>
            <a:lvl5pPr marL="1511869" indent="0" algn="ctr">
              <a:buNone/>
              <a:defRPr>
                <a:solidFill>
                  <a:schemeClr val="tx1">
                    <a:tint val="75000"/>
                  </a:schemeClr>
                </a:solidFill>
              </a:defRPr>
            </a:lvl5pPr>
            <a:lvl6pPr marL="1889836" indent="0" algn="ctr">
              <a:buNone/>
              <a:defRPr>
                <a:solidFill>
                  <a:schemeClr val="tx1">
                    <a:tint val="75000"/>
                  </a:schemeClr>
                </a:solidFill>
              </a:defRPr>
            </a:lvl6pPr>
            <a:lvl7pPr marL="2267803" indent="0" algn="ctr">
              <a:buNone/>
              <a:defRPr>
                <a:solidFill>
                  <a:schemeClr val="tx1">
                    <a:tint val="75000"/>
                  </a:schemeClr>
                </a:solidFill>
              </a:defRPr>
            </a:lvl7pPr>
            <a:lvl8pPr marL="2645771" indent="0" algn="ctr">
              <a:buNone/>
              <a:defRPr>
                <a:solidFill>
                  <a:schemeClr val="tx1">
                    <a:tint val="75000"/>
                  </a:schemeClr>
                </a:solidFill>
              </a:defRPr>
            </a:lvl8pPr>
            <a:lvl9pPr marL="3023738"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CA0E4DD6-A380-4F1D-BE14-EDB8A9A05503}" type="datetimeFigureOut">
              <a:rPr lang="en-PH" smtClean="0"/>
              <a:t>02/08/2020</a:t>
            </a:fld>
            <a:endParaRPr lang="en-PH"/>
          </a:p>
        </p:txBody>
      </p:sp>
      <p:sp>
        <p:nvSpPr>
          <p:cNvPr id="5" name="Footer Placeholder 4"/>
          <p:cNvSpPr>
            <a:spLocks noGrp="1"/>
          </p:cNvSpPr>
          <p:nvPr>
            <p:ph type="ftr" sz="quarter" idx="11"/>
          </p:nvPr>
        </p:nvSpPr>
        <p:spPr/>
        <p:txBody>
          <a:bodyPr/>
          <a:lstStyle/>
          <a:p>
            <a:endParaRPr lang="en-PH"/>
          </a:p>
        </p:txBody>
      </p:sp>
      <p:sp>
        <p:nvSpPr>
          <p:cNvPr id="6" name="Slide Number Placeholder 5"/>
          <p:cNvSpPr>
            <a:spLocks noGrp="1"/>
          </p:cNvSpPr>
          <p:nvPr>
            <p:ph type="sldNum" sz="quarter" idx="12"/>
          </p:nvPr>
        </p:nvSpPr>
        <p:spPr/>
        <p:txBody>
          <a:bodyPr/>
          <a:lstStyle/>
          <a:p>
            <a:fld id="{20FCC6F0-6C8D-4003-AE76-96D6CF815419}" type="slidenum">
              <a:rPr lang="en-PH" smtClean="0"/>
              <a:t>‹#›</a:t>
            </a:fld>
            <a:endParaRPr lang="en-PH"/>
          </a:p>
        </p:txBody>
      </p:sp>
    </p:spTree>
    <p:extLst>
      <p:ext uri="{BB962C8B-B14F-4D97-AF65-F5344CB8AC3E}">
        <p14:creationId xmlns:p14="http://schemas.microsoft.com/office/powerpoint/2010/main" val="2602267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503979" y="896055"/>
            <a:ext cx="5247884" cy="5002977"/>
          </a:xfrm>
        </p:spPr>
        <p:txBody>
          <a:bodyPr anchor="ctr">
            <a:normAutofit/>
          </a:bodyPr>
          <a:lstStyle>
            <a:lvl1pPr algn="l">
              <a:defRPr sz="3637" b="0" cap="none"/>
            </a:lvl1pPr>
          </a:lstStyle>
          <a:p>
            <a:r>
              <a:rPr lang="en-US"/>
              <a:t>Click to edit Master title style</a:t>
            </a:r>
            <a:endParaRPr lang="en-US" dirty="0"/>
          </a:p>
        </p:txBody>
      </p:sp>
      <p:sp>
        <p:nvSpPr>
          <p:cNvPr id="3" name="Text Placeholder 2"/>
          <p:cNvSpPr>
            <a:spLocks noGrp="1"/>
          </p:cNvSpPr>
          <p:nvPr>
            <p:ph type="body" idx="1"/>
          </p:nvPr>
        </p:nvSpPr>
        <p:spPr>
          <a:xfrm>
            <a:off x="503979" y="6571074"/>
            <a:ext cx="5247884" cy="2309169"/>
          </a:xfrm>
        </p:spPr>
        <p:txBody>
          <a:bodyPr anchor="ctr">
            <a:normAutofit/>
          </a:bodyPr>
          <a:lstStyle>
            <a:lvl1pPr marL="0" indent="0" algn="l">
              <a:buNone/>
              <a:defRPr sz="1488">
                <a:solidFill>
                  <a:schemeClr val="tx1">
                    <a:lumMod val="75000"/>
                    <a:lumOff val="25000"/>
                  </a:schemeClr>
                </a:solidFill>
              </a:defRPr>
            </a:lvl1pPr>
            <a:lvl2pPr marL="377967" indent="0">
              <a:buNone/>
              <a:defRPr sz="1488">
                <a:solidFill>
                  <a:schemeClr val="tx1">
                    <a:tint val="75000"/>
                  </a:schemeClr>
                </a:solidFill>
              </a:defRPr>
            </a:lvl2pPr>
            <a:lvl3pPr marL="755934" indent="0">
              <a:buNone/>
              <a:defRPr sz="1323">
                <a:solidFill>
                  <a:schemeClr val="tx1">
                    <a:tint val="75000"/>
                  </a:schemeClr>
                </a:solidFill>
              </a:defRPr>
            </a:lvl3pPr>
            <a:lvl4pPr marL="1133902" indent="0">
              <a:buNone/>
              <a:defRPr sz="1157">
                <a:solidFill>
                  <a:schemeClr val="tx1">
                    <a:tint val="75000"/>
                  </a:schemeClr>
                </a:solidFill>
              </a:defRPr>
            </a:lvl4pPr>
            <a:lvl5pPr marL="1511869" indent="0">
              <a:buNone/>
              <a:defRPr sz="1157">
                <a:solidFill>
                  <a:schemeClr val="tx1">
                    <a:tint val="75000"/>
                  </a:schemeClr>
                </a:solidFill>
              </a:defRPr>
            </a:lvl5pPr>
            <a:lvl6pPr marL="1889836" indent="0">
              <a:buNone/>
              <a:defRPr sz="1157">
                <a:solidFill>
                  <a:schemeClr val="tx1">
                    <a:tint val="75000"/>
                  </a:schemeClr>
                </a:solidFill>
              </a:defRPr>
            </a:lvl6pPr>
            <a:lvl7pPr marL="2267803" indent="0">
              <a:buNone/>
              <a:defRPr sz="1157">
                <a:solidFill>
                  <a:schemeClr val="tx1">
                    <a:tint val="75000"/>
                  </a:schemeClr>
                </a:solidFill>
              </a:defRPr>
            </a:lvl7pPr>
            <a:lvl8pPr marL="2645771" indent="0">
              <a:buNone/>
              <a:defRPr sz="1157">
                <a:solidFill>
                  <a:schemeClr val="tx1">
                    <a:tint val="75000"/>
                  </a:schemeClr>
                </a:solidFill>
              </a:defRPr>
            </a:lvl8pPr>
            <a:lvl9pPr marL="3023738" indent="0">
              <a:buNone/>
              <a:defRPr sz="1157">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A0E4DD6-A380-4F1D-BE14-EDB8A9A05503}" type="datetimeFigureOut">
              <a:rPr lang="en-PH" smtClean="0"/>
              <a:t>02/08/2020</a:t>
            </a:fld>
            <a:endParaRPr lang="en-PH"/>
          </a:p>
        </p:txBody>
      </p:sp>
      <p:sp>
        <p:nvSpPr>
          <p:cNvPr id="5" name="Footer Placeholder 4"/>
          <p:cNvSpPr>
            <a:spLocks noGrp="1"/>
          </p:cNvSpPr>
          <p:nvPr>
            <p:ph type="ftr" sz="quarter" idx="11"/>
          </p:nvPr>
        </p:nvSpPr>
        <p:spPr/>
        <p:txBody>
          <a:bodyPr/>
          <a:lstStyle/>
          <a:p>
            <a:endParaRPr lang="en-PH"/>
          </a:p>
        </p:txBody>
      </p:sp>
      <p:sp>
        <p:nvSpPr>
          <p:cNvPr id="6" name="Slide Number Placeholder 5"/>
          <p:cNvSpPr>
            <a:spLocks noGrp="1"/>
          </p:cNvSpPr>
          <p:nvPr>
            <p:ph type="sldNum" sz="quarter" idx="12"/>
          </p:nvPr>
        </p:nvSpPr>
        <p:spPr/>
        <p:txBody>
          <a:bodyPr/>
          <a:lstStyle/>
          <a:p>
            <a:fld id="{20FCC6F0-6C8D-4003-AE76-96D6CF815419}" type="slidenum">
              <a:rPr lang="en-PH" smtClean="0"/>
              <a:t>‹#›</a:t>
            </a:fld>
            <a:endParaRPr lang="en-PH"/>
          </a:p>
        </p:txBody>
      </p:sp>
    </p:spTree>
    <p:extLst>
      <p:ext uri="{BB962C8B-B14F-4D97-AF65-F5344CB8AC3E}">
        <p14:creationId xmlns:p14="http://schemas.microsoft.com/office/powerpoint/2010/main" val="405740829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40625" y="896056"/>
            <a:ext cx="5020092" cy="4442942"/>
          </a:xfrm>
        </p:spPr>
        <p:txBody>
          <a:bodyPr anchor="ctr">
            <a:normAutofit/>
          </a:bodyPr>
          <a:lstStyle>
            <a:lvl1pPr algn="l">
              <a:defRPr sz="3637"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910297" y="5338998"/>
            <a:ext cx="4480748" cy="560035"/>
          </a:xfrm>
        </p:spPr>
        <p:txBody>
          <a:bodyPr anchor="ctr">
            <a:noAutofit/>
          </a:bodyPr>
          <a:lstStyle>
            <a:lvl1pPr marL="0" indent="0">
              <a:buFontTx/>
              <a:buNone/>
              <a:defRPr sz="1323">
                <a:solidFill>
                  <a:schemeClr val="tx1">
                    <a:lumMod val="50000"/>
                    <a:lumOff val="50000"/>
                  </a:schemeClr>
                </a:solidFill>
              </a:defRPr>
            </a:lvl1pPr>
            <a:lvl2pPr marL="377967" indent="0">
              <a:buFontTx/>
              <a:buNone/>
              <a:defRPr/>
            </a:lvl2pPr>
            <a:lvl3pPr marL="755934" indent="0">
              <a:buFontTx/>
              <a:buNone/>
              <a:defRPr/>
            </a:lvl3pPr>
            <a:lvl4pPr marL="1133902" indent="0">
              <a:buFontTx/>
              <a:buNone/>
              <a:defRPr/>
            </a:lvl4pPr>
            <a:lvl5pPr marL="1511869" indent="0">
              <a:buFontTx/>
              <a:buNone/>
              <a:defRPr/>
            </a:lvl5pPr>
          </a:lstStyle>
          <a:p>
            <a:pPr lvl="0"/>
            <a:r>
              <a:rPr lang="en-US"/>
              <a:t>Click to edit Master text styles</a:t>
            </a:r>
          </a:p>
        </p:txBody>
      </p:sp>
      <p:sp>
        <p:nvSpPr>
          <p:cNvPr id="3" name="Text Placeholder 2"/>
          <p:cNvSpPr>
            <a:spLocks noGrp="1"/>
          </p:cNvSpPr>
          <p:nvPr>
            <p:ph type="body" idx="1"/>
          </p:nvPr>
        </p:nvSpPr>
        <p:spPr>
          <a:xfrm>
            <a:off x="503977" y="6571074"/>
            <a:ext cx="5247885" cy="2309169"/>
          </a:xfrm>
        </p:spPr>
        <p:txBody>
          <a:bodyPr anchor="ctr">
            <a:normAutofit/>
          </a:bodyPr>
          <a:lstStyle>
            <a:lvl1pPr marL="0" indent="0" algn="l">
              <a:buNone/>
              <a:defRPr sz="1488">
                <a:solidFill>
                  <a:schemeClr val="tx1">
                    <a:lumMod val="75000"/>
                    <a:lumOff val="25000"/>
                  </a:schemeClr>
                </a:solidFill>
              </a:defRPr>
            </a:lvl1pPr>
            <a:lvl2pPr marL="377967" indent="0">
              <a:buNone/>
              <a:defRPr sz="1488">
                <a:solidFill>
                  <a:schemeClr val="tx1">
                    <a:tint val="75000"/>
                  </a:schemeClr>
                </a:solidFill>
              </a:defRPr>
            </a:lvl2pPr>
            <a:lvl3pPr marL="755934" indent="0">
              <a:buNone/>
              <a:defRPr sz="1323">
                <a:solidFill>
                  <a:schemeClr val="tx1">
                    <a:tint val="75000"/>
                  </a:schemeClr>
                </a:solidFill>
              </a:defRPr>
            </a:lvl3pPr>
            <a:lvl4pPr marL="1133902" indent="0">
              <a:buNone/>
              <a:defRPr sz="1157">
                <a:solidFill>
                  <a:schemeClr val="tx1">
                    <a:tint val="75000"/>
                  </a:schemeClr>
                </a:solidFill>
              </a:defRPr>
            </a:lvl4pPr>
            <a:lvl5pPr marL="1511869" indent="0">
              <a:buNone/>
              <a:defRPr sz="1157">
                <a:solidFill>
                  <a:schemeClr val="tx1">
                    <a:tint val="75000"/>
                  </a:schemeClr>
                </a:solidFill>
              </a:defRPr>
            </a:lvl5pPr>
            <a:lvl6pPr marL="1889836" indent="0">
              <a:buNone/>
              <a:defRPr sz="1157">
                <a:solidFill>
                  <a:schemeClr val="tx1">
                    <a:tint val="75000"/>
                  </a:schemeClr>
                </a:solidFill>
              </a:defRPr>
            </a:lvl6pPr>
            <a:lvl7pPr marL="2267803" indent="0">
              <a:buNone/>
              <a:defRPr sz="1157">
                <a:solidFill>
                  <a:schemeClr val="tx1">
                    <a:tint val="75000"/>
                  </a:schemeClr>
                </a:solidFill>
              </a:defRPr>
            </a:lvl7pPr>
            <a:lvl8pPr marL="2645771" indent="0">
              <a:buNone/>
              <a:defRPr sz="1157">
                <a:solidFill>
                  <a:schemeClr val="tx1">
                    <a:tint val="75000"/>
                  </a:schemeClr>
                </a:solidFill>
              </a:defRPr>
            </a:lvl8pPr>
            <a:lvl9pPr marL="3023738" indent="0">
              <a:buNone/>
              <a:defRPr sz="1157">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A0E4DD6-A380-4F1D-BE14-EDB8A9A05503}" type="datetimeFigureOut">
              <a:rPr lang="en-PH" smtClean="0"/>
              <a:t>02/08/2020</a:t>
            </a:fld>
            <a:endParaRPr lang="en-PH"/>
          </a:p>
        </p:txBody>
      </p:sp>
      <p:sp>
        <p:nvSpPr>
          <p:cNvPr id="5" name="Footer Placeholder 4"/>
          <p:cNvSpPr>
            <a:spLocks noGrp="1"/>
          </p:cNvSpPr>
          <p:nvPr>
            <p:ph type="ftr" sz="quarter" idx="11"/>
          </p:nvPr>
        </p:nvSpPr>
        <p:spPr/>
        <p:txBody>
          <a:bodyPr/>
          <a:lstStyle/>
          <a:p>
            <a:endParaRPr lang="en-PH"/>
          </a:p>
        </p:txBody>
      </p:sp>
      <p:sp>
        <p:nvSpPr>
          <p:cNvPr id="6" name="Slide Number Placeholder 5"/>
          <p:cNvSpPr>
            <a:spLocks noGrp="1"/>
          </p:cNvSpPr>
          <p:nvPr>
            <p:ph type="sldNum" sz="quarter" idx="12"/>
          </p:nvPr>
        </p:nvSpPr>
        <p:spPr/>
        <p:txBody>
          <a:bodyPr/>
          <a:lstStyle/>
          <a:p>
            <a:fld id="{20FCC6F0-6C8D-4003-AE76-96D6CF815419}" type="slidenum">
              <a:rPr lang="en-PH" smtClean="0"/>
              <a:t>‹#›</a:t>
            </a:fld>
            <a:endParaRPr lang="en-PH"/>
          </a:p>
        </p:txBody>
      </p:sp>
      <p:sp>
        <p:nvSpPr>
          <p:cNvPr id="24" name="TextBox 23"/>
          <p:cNvSpPr txBox="1"/>
          <p:nvPr/>
        </p:nvSpPr>
        <p:spPr>
          <a:xfrm>
            <a:off x="399075" y="1161782"/>
            <a:ext cx="378082" cy="859567"/>
          </a:xfrm>
          <a:prstGeom prst="rect">
            <a:avLst/>
          </a:prstGeom>
        </p:spPr>
        <p:txBody>
          <a:bodyPr vert="horz" lIns="75597" tIns="37798" rIns="75597" bIns="37798" rtlCol="0" anchor="ctr">
            <a:noAutofit/>
          </a:bodyPr>
          <a:lstStyle/>
          <a:p>
            <a:pPr lvl="0"/>
            <a:r>
              <a:rPr lang="en-US" sz="6614" baseline="0" dirty="0">
                <a:ln w="3175" cmpd="sng">
                  <a:noFill/>
                </a:ln>
                <a:solidFill>
                  <a:schemeClr val="accent1"/>
                </a:solidFill>
                <a:effectLst/>
                <a:latin typeface="Arial"/>
              </a:rPr>
              <a:t>“</a:t>
            </a:r>
          </a:p>
        </p:txBody>
      </p:sp>
      <p:sp>
        <p:nvSpPr>
          <p:cNvPr id="25" name="TextBox 24"/>
          <p:cNvSpPr txBox="1"/>
          <p:nvPr/>
        </p:nvSpPr>
        <p:spPr>
          <a:xfrm>
            <a:off x="5578567" y="4242970"/>
            <a:ext cx="378082" cy="859567"/>
          </a:xfrm>
          <a:prstGeom prst="rect">
            <a:avLst/>
          </a:prstGeom>
        </p:spPr>
        <p:txBody>
          <a:bodyPr vert="horz" lIns="75597" tIns="37798" rIns="75597" bIns="37798" rtlCol="0" anchor="ctr">
            <a:noAutofit/>
          </a:bodyPr>
          <a:lstStyle/>
          <a:p>
            <a:pPr lvl="0"/>
            <a:r>
              <a:rPr lang="en-US" sz="6614"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41526435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503977" y="2839843"/>
            <a:ext cx="5247885" cy="3815086"/>
          </a:xfrm>
        </p:spPr>
        <p:txBody>
          <a:bodyPr anchor="b">
            <a:normAutofit/>
          </a:bodyPr>
          <a:lstStyle>
            <a:lvl1pPr algn="l">
              <a:defRPr sz="3637" b="0" cap="none"/>
            </a:lvl1pPr>
          </a:lstStyle>
          <a:p>
            <a:r>
              <a:rPr lang="en-US"/>
              <a:t>Click to edit Master title style</a:t>
            </a:r>
            <a:endParaRPr lang="en-US" dirty="0"/>
          </a:p>
        </p:txBody>
      </p:sp>
      <p:sp>
        <p:nvSpPr>
          <p:cNvPr id="3" name="Text Placeholder 2"/>
          <p:cNvSpPr>
            <a:spLocks noGrp="1"/>
          </p:cNvSpPr>
          <p:nvPr>
            <p:ph type="body" idx="1"/>
          </p:nvPr>
        </p:nvSpPr>
        <p:spPr>
          <a:xfrm>
            <a:off x="503977" y="6654930"/>
            <a:ext cx="5247885" cy="2225313"/>
          </a:xfrm>
        </p:spPr>
        <p:txBody>
          <a:bodyPr anchor="t">
            <a:normAutofit/>
          </a:bodyPr>
          <a:lstStyle>
            <a:lvl1pPr marL="0" indent="0" algn="l">
              <a:buNone/>
              <a:defRPr sz="1488">
                <a:solidFill>
                  <a:schemeClr val="tx1">
                    <a:lumMod val="75000"/>
                    <a:lumOff val="25000"/>
                  </a:schemeClr>
                </a:solidFill>
              </a:defRPr>
            </a:lvl1pPr>
            <a:lvl2pPr marL="377967" indent="0">
              <a:buNone/>
              <a:defRPr sz="1488">
                <a:solidFill>
                  <a:schemeClr val="tx1">
                    <a:tint val="75000"/>
                  </a:schemeClr>
                </a:solidFill>
              </a:defRPr>
            </a:lvl2pPr>
            <a:lvl3pPr marL="755934" indent="0">
              <a:buNone/>
              <a:defRPr sz="1323">
                <a:solidFill>
                  <a:schemeClr val="tx1">
                    <a:tint val="75000"/>
                  </a:schemeClr>
                </a:solidFill>
              </a:defRPr>
            </a:lvl3pPr>
            <a:lvl4pPr marL="1133902" indent="0">
              <a:buNone/>
              <a:defRPr sz="1157">
                <a:solidFill>
                  <a:schemeClr val="tx1">
                    <a:tint val="75000"/>
                  </a:schemeClr>
                </a:solidFill>
              </a:defRPr>
            </a:lvl4pPr>
            <a:lvl5pPr marL="1511869" indent="0">
              <a:buNone/>
              <a:defRPr sz="1157">
                <a:solidFill>
                  <a:schemeClr val="tx1">
                    <a:tint val="75000"/>
                  </a:schemeClr>
                </a:solidFill>
              </a:defRPr>
            </a:lvl5pPr>
            <a:lvl6pPr marL="1889836" indent="0">
              <a:buNone/>
              <a:defRPr sz="1157">
                <a:solidFill>
                  <a:schemeClr val="tx1">
                    <a:tint val="75000"/>
                  </a:schemeClr>
                </a:solidFill>
              </a:defRPr>
            </a:lvl6pPr>
            <a:lvl7pPr marL="2267803" indent="0">
              <a:buNone/>
              <a:defRPr sz="1157">
                <a:solidFill>
                  <a:schemeClr val="tx1">
                    <a:tint val="75000"/>
                  </a:schemeClr>
                </a:solidFill>
              </a:defRPr>
            </a:lvl7pPr>
            <a:lvl8pPr marL="2645771" indent="0">
              <a:buNone/>
              <a:defRPr sz="1157">
                <a:solidFill>
                  <a:schemeClr val="tx1">
                    <a:tint val="75000"/>
                  </a:schemeClr>
                </a:solidFill>
              </a:defRPr>
            </a:lvl8pPr>
            <a:lvl9pPr marL="3023738" indent="0">
              <a:buNone/>
              <a:defRPr sz="1157">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A0E4DD6-A380-4F1D-BE14-EDB8A9A05503}" type="datetimeFigureOut">
              <a:rPr lang="en-PH" smtClean="0"/>
              <a:t>02/08/2020</a:t>
            </a:fld>
            <a:endParaRPr lang="en-PH"/>
          </a:p>
        </p:txBody>
      </p:sp>
      <p:sp>
        <p:nvSpPr>
          <p:cNvPr id="5" name="Footer Placeholder 4"/>
          <p:cNvSpPr>
            <a:spLocks noGrp="1"/>
          </p:cNvSpPr>
          <p:nvPr>
            <p:ph type="ftr" sz="quarter" idx="11"/>
          </p:nvPr>
        </p:nvSpPr>
        <p:spPr/>
        <p:txBody>
          <a:bodyPr/>
          <a:lstStyle/>
          <a:p>
            <a:endParaRPr lang="en-PH"/>
          </a:p>
        </p:txBody>
      </p:sp>
      <p:sp>
        <p:nvSpPr>
          <p:cNvPr id="6" name="Slide Number Placeholder 5"/>
          <p:cNvSpPr>
            <a:spLocks noGrp="1"/>
          </p:cNvSpPr>
          <p:nvPr>
            <p:ph type="sldNum" sz="quarter" idx="12"/>
          </p:nvPr>
        </p:nvSpPr>
        <p:spPr/>
        <p:txBody>
          <a:bodyPr/>
          <a:lstStyle/>
          <a:p>
            <a:fld id="{20FCC6F0-6C8D-4003-AE76-96D6CF815419}" type="slidenum">
              <a:rPr lang="en-PH" smtClean="0"/>
              <a:t>‹#›</a:t>
            </a:fld>
            <a:endParaRPr lang="en-PH"/>
          </a:p>
        </p:txBody>
      </p:sp>
    </p:spTree>
    <p:extLst>
      <p:ext uri="{BB962C8B-B14F-4D97-AF65-F5344CB8AC3E}">
        <p14:creationId xmlns:p14="http://schemas.microsoft.com/office/powerpoint/2010/main" val="219719625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640625" y="896056"/>
            <a:ext cx="5020092" cy="4442942"/>
          </a:xfrm>
        </p:spPr>
        <p:txBody>
          <a:bodyPr anchor="ctr">
            <a:normAutofit/>
          </a:bodyPr>
          <a:lstStyle>
            <a:lvl1pPr algn="l">
              <a:defRPr sz="3637"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503976" y="5899032"/>
            <a:ext cx="5247886" cy="755897"/>
          </a:xfrm>
        </p:spPr>
        <p:txBody>
          <a:bodyPr anchor="b">
            <a:noAutofit/>
          </a:bodyPr>
          <a:lstStyle>
            <a:lvl1pPr marL="0" indent="0">
              <a:buFontTx/>
              <a:buNone/>
              <a:defRPr sz="1984">
                <a:solidFill>
                  <a:schemeClr val="tx1">
                    <a:lumMod val="75000"/>
                    <a:lumOff val="25000"/>
                  </a:schemeClr>
                </a:solidFill>
              </a:defRPr>
            </a:lvl1pPr>
            <a:lvl2pPr marL="377967" indent="0">
              <a:buFontTx/>
              <a:buNone/>
              <a:defRPr/>
            </a:lvl2pPr>
            <a:lvl3pPr marL="755934" indent="0">
              <a:buFontTx/>
              <a:buNone/>
              <a:defRPr/>
            </a:lvl3pPr>
            <a:lvl4pPr marL="1133902" indent="0">
              <a:buFontTx/>
              <a:buNone/>
              <a:defRPr/>
            </a:lvl4pPr>
            <a:lvl5pPr marL="1511869" indent="0">
              <a:buFontTx/>
              <a:buNone/>
              <a:defRPr/>
            </a:lvl5pPr>
          </a:lstStyle>
          <a:p>
            <a:pPr lvl="0"/>
            <a:r>
              <a:rPr lang="en-US"/>
              <a:t>Click to edit Master text styles</a:t>
            </a:r>
          </a:p>
        </p:txBody>
      </p:sp>
      <p:sp>
        <p:nvSpPr>
          <p:cNvPr id="3" name="Text Placeholder 2"/>
          <p:cNvSpPr>
            <a:spLocks noGrp="1"/>
          </p:cNvSpPr>
          <p:nvPr>
            <p:ph type="body" idx="1"/>
          </p:nvPr>
        </p:nvSpPr>
        <p:spPr>
          <a:xfrm>
            <a:off x="503977" y="6654930"/>
            <a:ext cx="5247885" cy="2225313"/>
          </a:xfrm>
        </p:spPr>
        <p:txBody>
          <a:bodyPr anchor="t">
            <a:normAutofit/>
          </a:bodyPr>
          <a:lstStyle>
            <a:lvl1pPr marL="0" indent="0" algn="l">
              <a:buNone/>
              <a:defRPr sz="1488">
                <a:solidFill>
                  <a:schemeClr val="tx1">
                    <a:lumMod val="50000"/>
                    <a:lumOff val="50000"/>
                  </a:schemeClr>
                </a:solidFill>
              </a:defRPr>
            </a:lvl1pPr>
            <a:lvl2pPr marL="377967" indent="0">
              <a:buNone/>
              <a:defRPr sz="1488">
                <a:solidFill>
                  <a:schemeClr val="tx1">
                    <a:tint val="75000"/>
                  </a:schemeClr>
                </a:solidFill>
              </a:defRPr>
            </a:lvl2pPr>
            <a:lvl3pPr marL="755934" indent="0">
              <a:buNone/>
              <a:defRPr sz="1323">
                <a:solidFill>
                  <a:schemeClr val="tx1">
                    <a:tint val="75000"/>
                  </a:schemeClr>
                </a:solidFill>
              </a:defRPr>
            </a:lvl3pPr>
            <a:lvl4pPr marL="1133902" indent="0">
              <a:buNone/>
              <a:defRPr sz="1157">
                <a:solidFill>
                  <a:schemeClr val="tx1">
                    <a:tint val="75000"/>
                  </a:schemeClr>
                </a:solidFill>
              </a:defRPr>
            </a:lvl4pPr>
            <a:lvl5pPr marL="1511869" indent="0">
              <a:buNone/>
              <a:defRPr sz="1157">
                <a:solidFill>
                  <a:schemeClr val="tx1">
                    <a:tint val="75000"/>
                  </a:schemeClr>
                </a:solidFill>
              </a:defRPr>
            </a:lvl5pPr>
            <a:lvl6pPr marL="1889836" indent="0">
              <a:buNone/>
              <a:defRPr sz="1157">
                <a:solidFill>
                  <a:schemeClr val="tx1">
                    <a:tint val="75000"/>
                  </a:schemeClr>
                </a:solidFill>
              </a:defRPr>
            </a:lvl6pPr>
            <a:lvl7pPr marL="2267803" indent="0">
              <a:buNone/>
              <a:defRPr sz="1157">
                <a:solidFill>
                  <a:schemeClr val="tx1">
                    <a:tint val="75000"/>
                  </a:schemeClr>
                </a:solidFill>
              </a:defRPr>
            </a:lvl7pPr>
            <a:lvl8pPr marL="2645771" indent="0">
              <a:buNone/>
              <a:defRPr sz="1157">
                <a:solidFill>
                  <a:schemeClr val="tx1">
                    <a:tint val="75000"/>
                  </a:schemeClr>
                </a:solidFill>
              </a:defRPr>
            </a:lvl8pPr>
            <a:lvl9pPr marL="3023738" indent="0">
              <a:buNone/>
              <a:defRPr sz="1157">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A0E4DD6-A380-4F1D-BE14-EDB8A9A05503}" type="datetimeFigureOut">
              <a:rPr lang="en-PH" smtClean="0"/>
              <a:t>02/08/2020</a:t>
            </a:fld>
            <a:endParaRPr lang="en-PH"/>
          </a:p>
        </p:txBody>
      </p:sp>
      <p:sp>
        <p:nvSpPr>
          <p:cNvPr id="5" name="Footer Placeholder 4"/>
          <p:cNvSpPr>
            <a:spLocks noGrp="1"/>
          </p:cNvSpPr>
          <p:nvPr>
            <p:ph type="ftr" sz="quarter" idx="11"/>
          </p:nvPr>
        </p:nvSpPr>
        <p:spPr/>
        <p:txBody>
          <a:bodyPr/>
          <a:lstStyle/>
          <a:p>
            <a:endParaRPr lang="en-PH"/>
          </a:p>
        </p:txBody>
      </p:sp>
      <p:sp>
        <p:nvSpPr>
          <p:cNvPr id="6" name="Slide Number Placeholder 5"/>
          <p:cNvSpPr>
            <a:spLocks noGrp="1"/>
          </p:cNvSpPr>
          <p:nvPr>
            <p:ph type="sldNum" sz="quarter" idx="12"/>
          </p:nvPr>
        </p:nvSpPr>
        <p:spPr/>
        <p:txBody>
          <a:bodyPr/>
          <a:lstStyle/>
          <a:p>
            <a:fld id="{20FCC6F0-6C8D-4003-AE76-96D6CF815419}" type="slidenum">
              <a:rPr lang="en-PH" smtClean="0"/>
              <a:t>‹#›</a:t>
            </a:fld>
            <a:endParaRPr lang="en-PH"/>
          </a:p>
        </p:txBody>
      </p:sp>
      <p:sp>
        <p:nvSpPr>
          <p:cNvPr id="24" name="TextBox 23"/>
          <p:cNvSpPr txBox="1"/>
          <p:nvPr/>
        </p:nvSpPr>
        <p:spPr>
          <a:xfrm>
            <a:off x="399075" y="1161782"/>
            <a:ext cx="378082" cy="859567"/>
          </a:xfrm>
          <a:prstGeom prst="rect">
            <a:avLst/>
          </a:prstGeom>
        </p:spPr>
        <p:txBody>
          <a:bodyPr vert="horz" lIns="75597" tIns="37798" rIns="75597" bIns="37798" rtlCol="0" anchor="ctr">
            <a:noAutofit/>
          </a:bodyPr>
          <a:lstStyle/>
          <a:p>
            <a:pPr lvl="0"/>
            <a:r>
              <a:rPr lang="en-US" sz="6614" baseline="0" dirty="0">
                <a:ln w="3175" cmpd="sng">
                  <a:noFill/>
                </a:ln>
                <a:solidFill>
                  <a:schemeClr val="accent1"/>
                </a:solidFill>
                <a:effectLst/>
                <a:latin typeface="Arial"/>
              </a:rPr>
              <a:t>“</a:t>
            </a:r>
          </a:p>
        </p:txBody>
      </p:sp>
      <p:sp>
        <p:nvSpPr>
          <p:cNvPr id="25" name="TextBox 24"/>
          <p:cNvSpPr txBox="1"/>
          <p:nvPr/>
        </p:nvSpPr>
        <p:spPr>
          <a:xfrm>
            <a:off x="5578567" y="4242970"/>
            <a:ext cx="378082" cy="859567"/>
          </a:xfrm>
          <a:prstGeom prst="rect">
            <a:avLst/>
          </a:prstGeom>
        </p:spPr>
        <p:txBody>
          <a:bodyPr vert="horz" lIns="75597" tIns="37798" rIns="75597" bIns="37798" rtlCol="0" anchor="ctr">
            <a:noAutofit/>
          </a:bodyPr>
          <a:lstStyle/>
          <a:p>
            <a:pPr lvl="0"/>
            <a:r>
              <a:rPr lang="en-US" sz="6614"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1247735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509144" y="896056"/>
            <a:ext cx="5242718" cy="4442942"/>
          </a:xfrm>
        </p:spPr>
        <p:txBody>
          <a:bodyPr anchor="ctr">
            <a:normAutofit/>
          </a:bodyPr>
          <a:lstStyle>
            <a:lvl1pPr algn="l">
              <a:defRPr sz="3637"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503976" y="5899032"/>
            <a:ext cx="5247886" cy="755897"/>
          </a:xfrm>
        </p:spPr>
        <p:txBody>
          <a:bodyPr anchor="b">
            <a:noAutofit/>
          </a:bodyPr>
          <a:lstStyle>
            <a:lvl1pPr marL="0" indent="0">
              <a:buFontTx/>
              <a:buNone/>
              <a:defRPr sz="1984">
                <a:solidFill>
                  <a:schemeClr val="accent1"/>
                </a:solidFill>
              </a:defRPr>
            </a:lvl1pPr>
            <a:lvl2pPr marL="377967" indent="0">
              <a:buFontTx/>
              <a:buNone/>
              <a:defRPr/>
            </a:lvl2pPr>
            <a:lvl3pPr marL="755934" indent="0">
              <a:buFontTx/>
              <a:buNone/>
              <a:defRPr/>
            </a:lvl3pPr>
            <a:lvl4pPr marL="1133902" indent="0">
              <a:buFontTx/>
              <a:buNone/>
              <a:defRPr/>
            </a:lvl4pPr>
            <a:lvl5pPr marL="1511869" indent="0">
              <a:buFontTx/>
              <a:buNone/>
              <a:defRPr/>
            </a:lvl5pPr>
          </a:lstStyle>
          <a:p>
            <a:pPr lvl="0"/>
            <a:r>
              <a:rPr lang="en-US"/>
              <a:t>Click to edit Master text styles</a:t>
            </a:r>
          </a:p>
        </p:txBody>
      </p:sp>
      <p:sp>
        <p:nvSpPr>
          <p:cNvPr id="3" name="Text Placeholder 2"/>
          <p:cNvSpPr>
            <a:spLocks noGrp="1"/>
          </p:cNvSpPr>
          <p:nvPr>
            <p:ph type="body" idx="1"/>
          </p:nvPr>
        </p:nvSpPr>
        <p:spPr>
          <a:xfrm>
            <a:off x="503977" y="6654930"/>
            <a:ext cx="5247885" cy="2225313"/>
          </a:xfrm>
        </p:spPr>
        <p:txBody>
          <a:bodyPr anchor="t">
            <a:normAutofit/>
          </a:bodyPr>
          <a:lstStyle>
            <a:lvl1pPr marL="0" indent="0" algn="l">
              <a:buNone/>
              <a:defRPr sz="1488">
                <a:solidFill>
                  <a:schemeClr val="tx1">
                    <a:lumMod val="50000"/>
                    <a:lumOff val="50000"/>
                  </a:schemeClr>
                </a:solidFill>
              </a:defRPr>
            </a:lvl1pPr>
            <a:lvl2pPr marL="377967" indent="0">
              <a:buNone/>
              <a:defRPr sz="1488">
                <a:solidFill>
                  <a:schemeClr val="tx1">
                    <a:tint val="75000"/>
                  </a:schemeClr>
                </a:solidFill>
              </a:defRPr>
            </a:lvl2pPr>
            <a:lvl3pPr marL="755934" indent="0">
              <a:buNone/>
              <a:defRPr sz="1323">
                <a:solidFill>
                  <a:schemeClr val="tx1">
                    <a:tint val="75000"/>
                  </a:schemeClr>
                </a:solidFill>
              </a:defRPr>
            </a:lvl3pPr>
            <a:lvl4pPr marL="1133902" indent="0">
              <a:buNone/>
              <a:defRPr sz="1157">
                <a:solidFill>
                  <a:schemeClr val="tx1">
                    <a:tint val="75000"/>
                  </a:schemeClr>
                </a:solidFill>
              </a:defRPr>
            </a:lvl4pPr>
            <a:lvl5pPr marL="1511869" indent="0">
              <a:buNone/>
              <a:defRPr sz="1157">
                <a:solidFill>
                  <a:schemeClr val="tx1">
                    <a:tint val="75000"/>
                  </a:schemeClr>
                </a:solidFill>
              </a:defRPr>
            </a:lvl5pPr>
            <a:lvl6pPr marL="1889836" indent="0">
              <a:buNone/>
              <a:defRPr sz="1157">
                <a:solidFill>
                  <a:schemeClr val="tx1">
                    <a:tint val="75000"/>
                  </a:schemeClr>
                </a:solidFill>
              </a:defRPr>
            </a:lvl6pPr>
            <a:lvl7pPr marL="2267803" indent="0">
              <a:buNone/>
              <a:defRPr sz="1157">
                <a:solidFill>
                  <a:schemeClr val="tx1">
                    <a:tint val="75000"/>
                  </a:schemeClr>
                </a:solidFill>
              </a:defRPr>
            </a:lvl7pPr>
            <a:lvl8pPr marL="2645771" indent="0">
              <a:buNone/>
              <a:defRPr sz="1157">
                <a:solidFill>
                  <a:schemeClr val="tx1">
                    <a:tint val="75000"/>
                  </a:schemeClr>
                </a:solidFill>
              </a:defRPr>
            </a:lvl8pPr>
            <a:lvl9pPr marL="3023738" indent="0">
              <a:buNone/>
              <a:defRPr sz="1157">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A0E4DD6-A380-4F1D-BE14-EDB8A9A05503}" type="datetimeFigureOut">
              <a:rPr lang="en-PH" smtClean="0"/>
              <a:t>02/08/2020</a:t>
            </a:fld>
            <a:endParaRPr lang="en-PH"/>
          </a:p>
        </p:txBody>
      </p:sp>
      <p:sp>
        <p:nvSpPr>
          <p:cNvPr id="5" name="Footer Placeholder 4"/>
          <p:cNvSpPr>
            <a:spLocks noGrp="1"/>
          </p:cNvSpPr>
          <p:nvPr>
            <p:ph type="ftr" sz="quarter" idx="11"/>
          </p:nvPr>
        </p:nvSpPr>
        <p:spPr/>
        <p:txBody>
          <a:bodyPr/>
          <a:lstStyle/>
          <a:p>
            <a:endParaRPr lang="en-PH"/>
          </a:p>
        </p:txBody>
      </p:sp>
      <p:sp>
        <p:nvSpPr>
          <p:cNvPr id="6" name="Slide Number Placeholder 5"/>
          <p:cNvSpPr>
            <a:spLocks noGrp="1"/>
          </p:cNvSpPr>
          <p:nvPr>
            <p:ph type="sldNum" sz="quarter" idx="12"/>
          </p:nvPr>
        </p:nvSpPr>
        <p:spPr/>
        <p:txBody>
          <a:bodyPr/>
          <a:lstStyle/>
          <a:p>
            <a:fld id="{20FCC6F0-6C8D-4003-AE76-96D6CF815419}" type="slidenum">
              <a:rPr lang="en-PH" smtClean="0"/>
              <a:t>‹#›</a:t>
            </a:fld>
            <a:endParaRPr lang="en-PH"/>
          </a:p>
        </p:txBody>
      </p:sp>
    </p:spTree>
    <p:extLst>
      <p:ext uri="{BB962C8B-B14F-4D97-AF65-F5344CB8AC3E}">
        <p14:creationId xmlns:p14="http://schemas.microsoft.com/office/powerpoint/2010/main" val="288821727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A0E4DD6-A380-4F1D-BE14-EDB8A9A05503}" type="datetimeFigureOut">
              <a:rPr lang="en-PH" smtClean="0"/>
              <a:t>02/08/2020</a:t>
            </a:fld>
            <a:endParaRPr lang="en-PH"/>
          </a:p>
        </p:txBody>
      </p:sp>
      <p:sp>
        <p:nvSpPr>
          <p:cNvPr id="5" name="Footer Placeholder 4"/>
          <p:cNvSpPr>
            <a:spLocks noGrp="1"/>
          </p:cNvSpPr>
          <p:nvPr>
            <p:ph type="ftr" sz="quarter" idx="11"/>
          </p:nvPr>
        </p:nvSpPr>
        <p:spPr/>
        <p:txBody>
          <a:bodyPr/>
          <a:lstStyle/>
          <a:p>
            <a:endParaRPr lang="en-PH"/>
          </a:p>
        </p:txBody>
      </p:sp>
      <p:sp>
        <p:nvSpPr>
          <p:cNvPr id="6" name="Slide Number Placeholder 5"/>
          <p:cNvSpPr>
            <a:spLocks noGrp="1"/>
          </p:cNvSpPr>
          <p:nvPr>
            <p:ph type="sldNum" sz="quarter" idx="12"/>
          </p:nvPr>
        </p:nvSpPr>
        <p:spPr/>
        <p:txBody>
          <a:bodyPr/>
          <a:lstStyle/>
          <a:p>
            <a:fld id="{20FCC6F0-6C8D-4003-AE76-96D6CF815419}" type="slidenum">
              <a:rPr lang="en-PH" smtClean="0"/>
              <a:t>‹#›</a:t>
            </a:fld>
            <a:endParaRPr lang="en-PH"/>
          </a:p>
        </p:txBody>
      </p:sp>
    </p:spTree>
    <p:extLst>
      <p:ext uri="{BB962C8B-B14F-4D97-AF65-F5344CB8AC3E}">
        <p14:creationId xmlns:p14="http://schemas.microsoft.com/office/powerpoint/2010/main" val="237432658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941660" y="896056"/>
            <a:ext cx="809219" cy="7719147"/>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503977" y="896056"/>
            <a:ext cx="4294916" cy="771914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A0E4DD6-A380-4F1D-BE14-EDB8A9A05503}" type="datetimeFigureOut">
              <a:rPr lang="en-PH" smtClean="0"/>
              <a:t>02/08/2020</a:t>
            </a:fld>
            <a:endParaRPr lang="en-PH"/>
          </a:p>
        </p:txBody>
      </p:sp>
      <p:sp>
        <p:nvSpPr>
          <p:cNvPr id="5" name="Footer Placeholder 4"/>
          <p:cNvSpPr>
            <a:spLocks noGrp="1"/>
          </p:cNvSpPr>
          <p:nvPr>
            <p:ph type="ftr" sz="quarter" idx="11"/>
          </p:nvPr>
        </p:nvSpPr>
        <p:spPr/>
        <p:txBody>
          <a:bodyPr/>
          <a:lstStyle/>
          <a:p>
            <a:endParaRPr lang="en-PH"/>
          </a:p>
        </p:txBody>
      </p:sp>
      <p:sp>
        <p:nvSpPr>
          <p:cNvPr id="6" name="Slide Number Placeholder 5"/>
          <p:cNvSpPr>
            <a:spLocks noGrp="1"/>
          </p:cNvSpPr>
          <p:nvPr>
            <p:ph type="sldNum" sz="quarter" idx="12"/>
          </p:nvPr>
        </p:nvSpPr>
        <p:spPr/>
        <p:txBody>
          <a:bodyPr/>
          <a:lstStyle/>
          <a:p>
            <a:fld id="{20FCC6F0-6C8D-4003-AE76-96D6CF815419}" type="slidenum">
              <a:rPr lang="en-PH" smtClean="0"/>
              <a:t>‹#›</a:t>
            </a:fld>
            <a:endParaRPr lang="en-PH"/>
          </a:p>
        </p:txBody>
      </p:sp>
    </p:spTree>
    <p:extLst>
      <p:ext uri="{BB962C8B-B14F-4D97-AF65-F5344CB8AC3E}">
        <p14:creationId xmlns:p14="http://schemas.microsoft.com/office/powerpoint/2010/main" val="302438527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2976"/>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A0E4DD6-A380-4F1D-BE14-EDB8A9A05503}" type="datetimeFigureOut">
              <a:rPr lang="en-PH" smtClean="0"/>
              <a:t>02/08/2020</a:t>
            </a:fld>
            <a:endParaRPr lang="en-PH"/>
          </a:p>
        </p:txBody>
      </p:sp>
      <p:sp>
        <p:nvSpPr>
          <p:cNvPr id="5" name="Footer Placeholder 4"/>
          <p:cNvSpPr>
            <a:spLocks noGrp="1"/>
          </p:cNvSpPr>
          <p:nvPr>
            <p:ph type="ftr" sz="quarter" idx="11"/>
          </p:nvPr>
        </p:nvSpPr>
        <p:spPr/>
        <p:txBody>
          <a:bodyPr/>
          <a:lstStyle/>
          <a:p>
            <a:endParaRPr lang="en-PH"/>
          </a:p>
        </p:txBody>
      </p:sp>
      <p:sp>
        <p:nvSpPr>
          <p:cNvPr id="6" name="Slide Number Placeholder 5"/>
          <p:cNvSpPr>
            <a:spLocks noGrp="1"/>
          </p:cNvSpPr>
          <p:nvPr>
            <p:ph type="sldNum" sz="quarter" idx="12"/>
          </p:nvPr>
        </p:nvSpPr>
        <p:spPr/>
        <p:txBody>
          <a:bodyPr/>
          <a:lstStyle/>
          <a:p>
            <a:fld id="{20FCC6F0-6C8D-4003-AE76-96D6CF815419}" type="slidenum">
              <a:rPr lang="en-PH" smtClean="0"/>
              <a:t>‹#›</a:t>
            </a:fld>
            <a:endParaRPr lang="en-PH"/>
          </a:p>
        </p:txBody>
      </p:sp>
    </p:spTree>
    <p:extLst>
      <p:ext uri="{BB962C8B-B14F-4D97-AF65-F5344CB8AC3E}">
        <p14:creationId xmlns:p14="http://schemas.microsoft.com/office/powerpoint/2010/main" val="162139250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03977" y="3970027"/>
            <a:ext cx="5247885" cy="2684905"/>
          </a:xfrm>
        </p:spPr>
        <p:txBody>
          <a:bodyPr anchor="b"/>
          <a:lstStyle>
            <a:lvl1pPr algn="l">
              <a:defRPr sz="3307" b="0" cap="none"/>
            </a:lvl1pPr>
          </a:lstStyle>
          <a:p>
            <a:r>
              <a:rPr lang="en-US"/>
              <a:t>Click to edit Master title style</a:t>
            </a:r>
            <a:endParaRPr lang="en-US" dirty="0"/>
          </a:p>
        </p:txBody>
      </p:sp>
      <p:sp>
        <p:nvSpPr>
          <p:cNvPr id="3" name="Text Placeholder 2"/>
          <p:cNvSpPr>
            <a:spLocks noGrp="1"/>
          </p:cNvSpPr>
          <p:nvPr>
            <p:ph type="body" idx="1"/>
          </p:nvPr>
        </p:nvSpPr>
        <p:spPr>
          <a:xfrm>
            <a:off x="503977" y="6654930"/>
            <a:ext cx="5247885" cy="1264708"/>
          </a:xfrm>
        </p:spPr>
        <p:txBody>
          <a:bodyPr anchor="t"/>
          <a:lstStyle>
            <a:lvl1pPr marL="0" indent="0" algn="l">
              <a:buNone/>
              <a:defRPr sz="1653">
                <a:solidFill>
                  <a:schemeClr val="tx1">
                    <a:lumMod val="50000"/>
                    <a:lumOff val="50000"/>
                  </a:schemeClr>
                </a:solidFill>
              </a:defRPr>
            </a:lvl1pPr>
            <a:lvl2pPr marL="377967" indent="0">
              <a:buNone/>
              <a:defRPr sz="1488">
                <a:solidFill>
                  <a:schemeClr val="tx1">
                    <a:tint val="75000"/>
                  </a:schemeClr>
                </a:solidFill>
              </a:defRPr>
            </a:lvl2pPr>
            <a:lvl3pPr marL="755934" indent="0">
              <a:buNone/>
              <a:defRPr sz="1323">
                <a:solidFill>
                  <a:schemeClr val="tx1">
                    <a:tint val="75000"/>
                  </a:schemeClr>
                </a:solidFill>
              </a:defRPr>
            </a:lvl3pPr>
            <a:lvl4pPr marL="1133902" indent="0">
              <a:buNone/>
              <a:defRPr sz="1157">
                <a:solidFill>
                  <a:schemeClr val="tx1">
                    <a:tint val="75000"/>
                  </a:schemeClr>
                </a:solidFill>
              </a:defRPr>
            </a:lvl4pPr>
            <a:lvl5pPr marL="1511869" indent="0">
              <a:buNone/>
              <a:defRPr sz="1157">
                <a:solidFill>
                  <a:schemeClr val="tx1">
                    <a:tint val="75000"/>
                  </a:schemeClr>
                </a:solidFill>
              </a:defRPr>
            </a:lvl5pPr>
            <a:lvl6pPr marL="1889836" indent="0">
              <a:buNone/>
              <a:defRPr sz="1157">
                <a:solidFill>
                  <a:schemeClr val="tx1">
                    <a:tint val="75000"/>
                  </a:schemeClr>
                </a:solidFill>
              </a:defRPr>
            </a:lvl6pPr>
            <a:lvl7pPr marL="2267803" indent="0">
              <a:buNone/>
              <a:defRPr sz="1157">
                <a:solidFill>
                  <a:schemeClr val="tx1">
                    <a:tint val="75000"/>
                  </a:schemeClr>
                </a:solidFill>
              </a:defRPr>
            </a:lvl7pPr>
            <a:lvl8pPr marL="2645771" indent="0">
              <a:buNone/>
              <a:defRPr sz="1157">
                <a:solidFill>
                  <a:schemeClr val="tx1">
                    <a:tint val="75000"/>
                  </a:schemeClr>
                </a:solidFill>
              </a:defRPr>
            </a:lvl8pPr>
            <a:lvl9pPr marL="3023738" indent="0">
              <a:buNone/>
              <a:defRPr sz="1157">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A0E4DD6-A380-4F1D-BE14-EDB8A9A05503}" type="datetimeFigureOut">
              <a:rPr lang="en-PH" smtClean="0"/>
              <a:t>02/08/2020</a:t>
            </a:fld>
            <a:endParaRPr lang="en-PH"/>
          </a:p>
        </p:txBody>
      </p:sp>
      <p:sp>
        <p:nvSpPr>
          <p:cNvPr id="5" name="Footer Placeholder 4"/>
          <p:cNvSpPr>
            <a:spLocks noGrp="1"/>
          </p:cNvSpPr>
          <p:nvPr>
            <p:ph type="ftr" sz="quarter" idx="11"/>
          </p:nvPr>
        </p:nvSpPr>
        <p:spPr/>
        <p:txBody>
          <a:bodyPr/>
          <a:lstStyle/>
          <a:p>
            <a:endParaRPr lang="en-PH"/>
          </a:p>
        </p:txBody>
      </p:sp>
      <p:sp>
        <p:nvSpPr>
          <p:cNvPr id="6" name="Slide Number Placeholder 5"/>
          <p:cNvSpPr>
            <a:spLocks noGrp="1"/>
          </p:cNvSpPr>
          <p:nvPr>
            <p:ph type="sldNum" sz="quarter" idx="12"/>
          </p:nvPr>
        </p:nvSpPr>
        <p:spPr/>
        <p:txBody>
          <a:bodyPr/>
          <a:lstStyle/>
          <a:p>
            <a:fld id="{20FCC6F0-6C8D-4003-AE76-96D6CF815419}" type="slidenum">
              <a:rPr lang="en-PH" smtClean="0"/>
              <a:t>‹#›</a:t>
            </a:fld>
            <a:endParaRPr lang="en-PH"/>
          </a:p>
        </p:txBody>
      </p:sp>
    </p:spTree>
    <p:extLst>
      <p:ext uri="{BB962C8B-B14F-4D97-AF65-F5344CB8AC3E}">
        <p14:creationId xmlns:p14="http://schemas.microsoft.com/office/powerpoint/2010/main" val="329739549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503979" y="896055"/>
            <a:ext cx="5247884" cy="1941454"/>
          </a:xfrm>
        </p:spPr>
        <p:txBody>
          <a:bodyPr/>
          <a:lstStyle/>
          <a:p>
            <a:r>
              <a:rPr lang="en-US"/>
              <a:t>Click to edit Master title style</a:t>
            </a:r>
            <a:endParaRPr lang="en-US" dirty="0"/>
          </a:p>
        </p:txBody>
      </p:sp>
      <p:sp>
        <p:nvSpPr>
          <p:cNvPr id="3" name="Content Placeholder 2"/>
          <p:cNvSpPr>
            <a:spLocks noGrp="1"/>
          </p:cNvSpPr>
          <p:nvPr>
            <p:ph sz="half" idx="1"/>
          </p:nvPr>
        </p:nvSpPr>
        <p:spPr>
          <a:xfrm>
            <a:off x="503979" y="3175866"/>
            <a:ext cx="2553051" cy="5704376"/>
          </a:xfrm>
        </p:spPr>
        <p:txBody>
          <a:bodyPr>
            <a:normAutofit/>
          </a:bodyPr>
          <a:lstStyle>
            <a:lvl1pPr>
              <a:defRPr sz="1488"/>
            </a:lvl1pPr>
            <a:lvl2pPr>
              <a:defRPr sz="1323"/>
            </a:lvl2pPr>
            <a:lvl3pPr>
              <a:defRPr sz="1157"/>
            </a:lvl3pPr>
            <a:lvl4pPr>
              <a:defRPr sz="992"/>
            </a:lvl4pPr>
            <a:lvl5pPr>
              <a:defRPr sz="992"/>
            </a:lvl5pPr>
            <a:lvl6pPr>
              <a:defRPr sz="992"/>
            </a:lvl6pPr>
            <a:lvl7pPr>
              <a:defRPr sz="992"/>
            </a:lvl7pPr>
            <a:lvl8pPr>
              <a:defRPr sz="992"/>
            </a:lvl8pPr>
            <a:lvl9pPr>
              <a:defRPr sz="992"/>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3198811" y="3175868"/>
            <a:ext cx="2553052" cy="5704377"/>
          </a:xfrm>
        </p:spPr>
        <p:txBody>
          <a:bodyPr>
            <a:normAutofit/>
          </a:bodyPr>
          <a:lstStyle>
            <a:lvl1pPr>
              <a:defRPr sz="1488"/>
            </a:lvl1pPr>
            <a:lvl2pPr>
              <a:defRPr sz="1323"/>
            </a:lvl2pPr>
            <a:lvl3pPr>
              <a:defRPr sz="1157"/>
            </a:lvl3pPr>
            <a:lvl4pPr>
              <a:defRPr sz="992"/>
            </a:lvl4pPr>
            <a:lvl5pPr>
              <a:defRPr sz="992"/>
            </a:lvl5pPr>
            <a:lvl6pPr>
              <a:defRPr sz="992"/>
            </a:lvl6pPr>
            <a:lvl7pPr>
              <a:defRPr sz="992"/>
            </a:lvl7pPr>
            <a:lvl8pPr>
              <a:defRPr sz="992"/>
            </a:lvl8pPr>
            <a:lvl9pPr>
              <a:defRPr sz="992"/>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CA0E4DD6-A380-4F1D-BE14-EDB8A9A05503}" type="datetimeFigureOut">
              <a:rPr lang="en-PH" smtClean="0"/>
              <a:t>02/08/2020</a:t>
            </a:fld>
            <a:endParaRPr lang="en-PH"/>
          </a:p>
        </p:txBody>
      </p:sp>
      <p:sp>
        <p:nvSpPr>
          <p:cNvPr id="6" name="Footer Placeholder 5"/>
          <p:cNvSpPr>
            <a:spLocks noGrp="1"/>
          </p:cNvSpPr>
          <p:nvPr>
            <p:ph type="ftr" sz="quarter" idx="11"/>
          </p:nvPr>
        </p:nvSpPr>
        <p:spPr/>
        <p:txBody>
          <a:bodyPr/>
          <a:lstStyle/>
          <a:p>
            <a:endParaRPr lang="en-PH"/>
          </a:p>
        </p:txBody>
      </p:sp>
      <p:sp>
        <p:nvSpPr>
          <p:cNvPr id="7" name="Slide Number Placeholder 6"/>
          <p:cNvSpPr>
            <a:spLocks noGrp="1"/>
          </p:cNvSpPr>
          <p:nvPr>
            <p:ph type="sldNum" sz="quarter" idx="12"/>
          </p:nvPr>
        </p:nvSpPr>
        <p:spPr/>
        <p:txBody>
          <a:bodyPr/>
          <a:lstStyle/>
          <a:p>
            <a:fld id="{20FCC6F0-6C8D-4003-AE76-96D6CF815419}" type="slidenum">
              <a:rPr lang="en-PH" smtClean="0"/>
              <a:t>‹#›</a:t>
            </a:fld>
            <a:endParaRPr lang="en-PH"/>
          </a:p>
        </p:txBody>
      </p:sp>
    </p:spTree>
    <p:extLst>
      <p:ext uri="{BB962C8B-B14F-4D97-AF65-F5344CB8AC3E}">
        <p14:creationId xmlns:p14="http://schemas.microsoft.com/office/powerpoint/2010/main" val="104239568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03978" y="896055"/>
            <a:ext cx="5247884" cy="1941454"/>
          </a:xfrm>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503978" y="3176445"/>
            <a:ext cx="2555170" cy="847052"/>
          </a:xfrm>
        </p:spPr>
        <p:txBody>
          <a:bodyPr anchor="b">
            <a:noAutofit/>
          </a:bodyPr>
          <a:lstStyle>
            <a:lvl1pPr marL="0" indent="0">
              <a:buNone/>
              <a:defRPr sz="1984" b="0"/>
            </a:lvl1pPr>
            <a:lvl2pPr marL="377967" indent="0">
              <a:buNone/>
              <a:defRPr sz="1653" b="1"/>
            </a:lvl2pPr>
            <a:lvl3pPr marL="755934" indent="0">
              <a:buNone/>
              <a:defRPr sz="1488" b="1"/>
            </a:lvl3pPr>
            <a:lvl4pPr marL="1133902" indent="0">
              <a:buNone/>
              <a:defRPr sz="1323" b="1"/>
            </a:lvl4pPr>
            <a:lvl5pPr marL="1511869" indent="0">
              <a:buNone/>
              <a:defRPr sz="1323" b="1"/>
            </a:lvl5pPr>
            <a:lvl6pPr marL="1889836" indent="0">
              <a:buNone/>
              <a:defRPr sz="1323" b="1"/>
            </a:lvl6pPr>
            <a:lvl7pPr marL="2267803" indent="0">
              <a:buNone/>
              <a:defRPr sz="1323" b="1"/>
            </a:lvl7pPr>
            <a:lvl8pPr marL="2645771" indent="0">
              <a:buNone/>
              <a:defRPr sz="1323" b="1"/>
            </a:lvl8pPr>
            <a:lvl9pPr marL="3023738" indent="0">
              <a:buNone/>
              <a:defRPr sz="1323" b="1"/>
            </a:lvl9pPr>
          </a:lstStyle>
          <a:p>
            <a:pPr lvl="0"/>
            <a:r>
              <a:rPr lang="en-US"/>
              <a:t>Click to edit Master text styles</a:t>
            </a:r>
          </a:p>
        </p:txBody>
      </p:sp>
      <p:sp>
        <p:nvSpPr>
          <p:cNvPr id="4" name="Content Placeholder 3"/>
          <p:cNvSpPr>
            <a:spLocks noGrp="1"/>
          </p:cNvSpPr>
          <p:nvPr>
            <p:ph sz="half" idx="2"/>
          </p:nvPr>
        </p:nvSpPr>
        <p:spPr>
          <a:xfrm>
            <a:off x="503978" y="4023499"/>
            <a:ext cx="2555170" cy="4856746"/>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3196691" y="3176445"/>
            <a:ext cx="2555170" cy="847052"/>
          </a:xfrm>
        </p:spPr>
        <p:txBody>
          <a:bodyPr anchor="b">
            <a:noAutofit/>
          </a:bodyPr>
          <a:lstStyle>
            <a:lvl1pPr marL="0" indent="0">
              <a:buNone/>
              <a:defRPr sz="1984" b="0"/>
            </a:lvl1pPr>
            <a:lvl2pPr marL="377967" indent="0">
              <a:buNone/>
              <a:defRPr sz="1653" b="1"/>
            </a:lvl2pPr>
            <a:lvl3pPr marL="755934" indent="0">
              <a:buNone/>
              <a:defRPr sz="1488" b="1"/>
            </a:lvl3pPr>
            <a:lvl4pPr marL="1133902" indent="0">
              <a:buNone/>
              <a:defRPr sz="1323" b="1"/>
            </a:lvl4pPr>
            <a:lvl5pPr marL="1511869" indent="0">
              <a:buNone/>
              <a:defRPr sz="1323" b="1"/>
            </a:lvl5pPr>
            <a:lvl6pPr marL="1889836" indent="0">
              <a:buNone/>
              <a:defRPr sz="1323" b="1"/>
            </a:lvl6pPr>
            <a:lvl7pPr marL="2267803" indent="0">
              <a:buNone/>
              <a:defRPr sz="1323" b="1"/>
            </a:lvl7pPr>
            <a:lvl8pPr marL="2645771" indent="0">
              <a:buNone/>
              <a:defRPr sz="1323" b="1"/>
            </a:lvl8pPr>
            <a:lvl9pPr marL="3023738" indent="0">
              <a:buNone/>
              <a:defRPr sz="1323" b="1"/>
            </a:lvl9pPr>
          </a:lstStyle>
          <a:p>
            <a:pPr lvl="0"/>
            <a:r>
              <a:rPr lang="en-US"/>
              <a:t>Click to edit Master text styles</a:t>
            </a:r>
          </a:p>
        </p:txBody>
      </p:sp>
      <p:sp>
        <p:nvSpPr>
          <p:cNvPr id="6" name="Content Placeholder 5"/>
          <p:cNvSpPr>
            <a:spLocks noGrp="1"/>
          </p:cNvSpPr>
          <p:nvPr>
            <p:ph sz="quarter" idx="4"/>
          </p:nvPr>
        </p:nvSpPr>
        <p:spPr>
          <a:xfrm>
            <a:off x="3196691" y="4023499"/>
            <a:ext cx="2555170" cy="4856746"/>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CA0E4DD6-A380-4F1D-BE14-EDB8A9A05503}" type="datetimeFigureOut">
              <a:rPr lang="en-PH" smtClean="0"/>
              <a:t>02/08/2020</a:t>
            </a:fld>
            <a:endParaRPr lang="en-PH"/>
          </a:p>
        </p:txBody>
      </p:sp>
      <p:sp>
        <p:nvSpPr>
          <p:cNvPr id="8" name="Footer Placeholder 7"/>
          <p:cNvSpPr>
            <a:spLocks noGrp="1"/>
          </p:cNvSpPr>
          <p:nvPr>
            <p:ph type="ftr" sz="quarter" idx="11"/>
          </p:nvPr>
        </p:nvSpPr>
        <p:spPr/>
        <p:txBody>
          <a:bodyPr/>
          <a:lstStyle/>
          <a:p>
            <a:endParaRPr lang="en-PH"/>
          </a:p>
        </p:txBody>
      </p:sp>
      <p:sp>
        <p:nvSpPr>
          <p:cNvPr id="9" name="Slide Number Placeholder 8"/>
          <p:cNvSpPr>
            <a:spLocks noGrp="1"/>
          </p:cNvSpPr>
          <p:nvPr>
            <p:ph type="sldNum" sz="quarter" idx="12"/>
          </p:nvPr>
        </p:nvSpPr>
        <p:spPr/>
        <p:txBody>
          <a:bodyPr/>
          <a:lstStyle/>
          <a:p>
            <a:fld id="{20FCC6F0-6C8D-4003-AE76-96D6CF815419}" type="slidenum">
              <a:rPr lang="en-PH" smtClean="0"/>
              <a:t>‹#›</a:t>
            </a:fld>
            <a:endParaRPr lang="en-PH"/>
          </a:p>
        </p:txBody>
      </p:sp>
    </p:spTree>
    <p:extLst>
      <p:ext uri="{BB962C8B-B14F-4D97-AF65-F5344CB8AC3E}">
        <p14:creationId xmlns:p14="http://schemas.microsoft.com/office/powerpoint/2010/main" val="414725122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503978" y="896055"/>
            <a:ext cx="5247884" cy="1941454"/>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CA0E4DD6-A380-4F1D-BE14-EDB8A9A05503}" type="datetimeFigureOut">
              <a:rPr lang="en-PH" smtClean="0"/>
              <a:t>02/08/2020</a:t>
            </a:fld>
            <a:endParaRPr lang="en-PH"/>
          </a:p>
        </p:txBody>
      </p:sp>
      <p:sp>
        <p:nvSpPr>
          <p:cNvPr id="4" name="Footer Placeholder 3"/>
          <p:cNvSpPr>
            <a:spLocks noGrp="1"/>
          </p:cNvSpPr>
          <p:nvPr>
            <p:ph type="ftr" sz="quarter" idx="11"/>
          </p:nvPr>
        </p:nvSpPr>
        <p:spPr/>
        <p:txBody>
          <a:bodyPr/>
          <a:lstStyle/>
          <a:p>
            <a:endParaRPr lang="en-PH"/>
          </a:p>
        </p:txBody>
      </p:sp>
      <p:sp>
        <p:nvSpPr>
          <p:cNvPr id="5" name="Slide Number Placeholder 4"/>
          <p:cNvSpPr>
            <a:spLocks noGrp="1"/>
          </p:cNvSpPr>
          <p:nvPr>
            <p:ph type="sldNum" sz="quarter" idx="12"/>
          </p:nvPr>
        </p:nvSpPr>
        <p:spPr/>
        <p:txBody>
          <a:bodyPr/>
          <a:lstStyle/>
          <a:p>
            <a:fld id="{20FCC6F0-6C8D-4003-AE76-96D6CF815419}" type="slidenum">
              <a:rPr lang="en-PH" smtClean="0"/>
              <a:t>‹#›</a:t>
            </a:fld>
            <a:endParaRPr lang="en-PH"/>
          </a:p>
        </p:txBody>
      </p:sp>
    </p:spTree>
    <p:extLst>
      <p:ext uri="{BB962C8B-B14F-4D97-AF65-F5344CB8AC3E}">
        <p14:creationId xmlns:p14="http://schemas.microsoft.com/office/powerpoint/2010/main" val="401694462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A0E4DD6-A380-4F1D-BE14-EDB8A9A05503}" type="datetimeFigureOut">
              <a:rPr lang="en-PH" smtClean="0"/>
              <a:t>02/08/2020</a:t>
            </a:fld>
            <a:endParaRPr lang="en-PH"/>
          </a:p>
        </p:txBody>
      </p:sp>
      <p:sp>
        <p:nvSpPr>
          <p:cNvPr id="3" name="Footer Placeholder 2"/>
          <p:cNvSpPr>
            <a:spLocks noGrp="1"/>
          </p:cNvSpPr>
          <p:nvPr>
            <p:ph type="ftr" sz="quarter" idx="11"/>
          </p:nvPr>
        </p:nvSpPr>
        <p:spPr/>
        <p:txBody>
          <a:bodyPr/>
          <a:lstStyle/>
          <a:p>
            <a:endParaRPr lang="en-PH"/>
          </a:p>
        </p:txBody>
      </p:sp>
      <p:sp>
        <p:nvSpPr>
          <p:cNvPr id="4" name="Slide Number Placeholder 3"/>
          <p:cNvSpPr>
            <a:spLocks noGrp="1"/>
          </p:cNvSpPr>
          <p:nvPr>
            <p:ph type="sldNum" sz="quarter" idx="12"/>
          </p:nvPr>
        </p:nvSpPr>
        <p:spPr/>
        <p:txBody>
          <a:bodyPr/>
          <a:lstStyle/>
          <a:p>
            <a:fld id="{20FCC6F0-6C8D-4003-AE76-96D6CF815419}" type="slidenum">
              <a:rPr lang="en-PH" smtClean="0"/>
              <a:t>‹#›</a:t>
            </a:fld>
            <a:endParaRPr lang="en-PH"/>
          </a:p>
        </p:txBody>
      </p:sp>
    </p:spTree>
    <p:extLst>
      <p:ext uri="{BB962C8B-B14F-4D97-AF65-F5344CB8AC3E}">
        <p14:creationId xmlns:p14="http://schemas.microsoft.com/office/powerpoint/2010/main" val="25675651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03978" y="2202809"/>
            <a:ext cx="2306744" cy="1879227"/>
          </a:xfrm>
        </p:spPr>
        <p:txBody>
          <a:bodyPr anchor="b">
            <a:normAutofit/>
          </a:bodyPr>
          <a:lstStyle>
            <a:lvl1pPr>
              <a:defRPr sz="1653"/>
            </a:lvl1pPr>
          </a:lstStyle>
          <a:p>
            <a:r>
              <a:rPr lang="en-US"/>
              <a:t>Click to edit Master title style</a:t>
            </a:r>
            <a:endParaRPr lang="en-US" dirty="0"/>
          </a:p>
        </p:txBody>
      </p:sp>
      <p:sp>
        <p:nvSpPr>
          <p:cNvPr id="3" name="Content Placeholder 2"/>
          <p:cNvSpPr>
            <a:spLocks noGrp="1"/>
          </p:cNvSpPr>
          <p:nvPr>
            <p:ph idx="1"/>
          </p:nvPr>
        </p:nvSpPr>
        <p:spPr>
          <a:xfrm>
            <a:off x="2952502" y="756893"/>
            <a:ext cx="2799359" cy="8123351"/>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503978" y="4082035"/>
            <a:ext cx="2306744" cy="3798901"/>
          </a:xfrm>
        </p:spPr>
        <p:txBody>
          <a:bodyPr>
            <a:normAutofit/>
          </a:bodyPr>
          <a:lstStyle>
            <a:lvl1pPr marL="0" indent="0">
              <a:buNone/>
              <a:defRPr sz="1157"/>
            </a:lvl1pPr>
            <a:lvl2pPr marL="283475" indent="0">
              <a:buNone/>
              <a:defRPr sz="868"/>
            </a:lvl2pPr>
            <a:lvl3pPr marL="566951" indent="0">
              <a:buNone/>
              <a:defRPr sz="744"/>
            </a:lvl3pPr>
            <a:lvl4pPr marL="850426" indent="0">
              <a:buNone/>
              <a:defRPr sz="620"/>
            </a:lvl4pPr>
            <a:lvl5pPr marL="1133902" indent="0">
              <a:buNone/>
              <a:defRPr sz="620"/>
            </a:lvl5pPr>
            <a:lvl6pPr marL="1417377" indent="0">
              <a:buNone/>
              <a:defRPr sz="620"/>
            </a:lvl6pPr>
            <a:lvl7pPr marL="1700853" indent="0">
              <a:buNone/>
              <a:defRPr sz="620"/>
            </a:lvl7pPr>
            <a:lvl8pPr marL="1984328" indent="0">
              <a:buNone/>
              <a:defRPr sz="620"/>
            </a:lvl8pPr>
            <a:lvl9pPr marL="2267803" indent="0">
              <a:buNone/>
              <a:defRPr sz="620"/>
            </a:lvl9pPr>
          </a:lstStyle>
          <a:p>
            <a:pPr lvl="0"/>
            <a:r>
              <a:rPr lang="en-US"/>
              <a:t>Click to edit Master text styles</a:t>
            </a:r>
          </a:p>
        </p:txBody>
      </p:sp>
      <p:sp>
        <p:nvSpPr>
          <p:cNvPr id="5" name="Date Placeholder 4"/>
          <p:cNvSpPr>
            <a:spLocks noGrp="1"/>
          </p:cNvSpPr>
          <p:nvPr>
            <p:ph type="dt" sz="half" idx="10"/>
          </p:nvPr>
        </p:nvSpPr>
        <p:spPr/>
        <p:txBody>
          <a:bodyPr/>
          <a:lstStyle/>
          <a:p>
            <a:fld id="{CA0E4DD6-A380-4F1D-BE14-EDB8A9A05503}" type="datetimeFigureOut">
              <a:rPr lang="en-PH" smtClean="0"/>
              <a:t>02/08/2020</a:t>
            </a:fld>
            <a:endParaRPr lang="en-PH"/>
          </a:p>
        </p:txBody>
      </p:sp>
      <p:sp>
        <p:nvSpPr>
          <p:cNvPr id="6" name="Footer Placeholder 5"/>
          <p:cNvSpPr>
            <a:spLocks noGrp="1"/>
          </p:cNvSpPr>
          <p:nvPr>
            <p:ph type="ftr" sz="quarter" idx="11"/>
          </p:nvPr>
        </p:nvSpPr>
        <p:spPr/>
        <p:txBody>
          <a:bodyPr/>
          <a:lstStyle/>
          <a:p>
            <a:endParaRPr lang="en-PH"/>
          </a:p>
        </p:txBody>
      </p:sp>
      <p:sp>
        <p:nvSpPr>
          <p:cNvPr id="7" name="Slide Number Placeholder 6"/>
          <p:cNvSpPr>
            <a:spLocks noGrp="1"/>
          </p:cNvSpPr>
          <p:nvPr>
            <p:ph type="sldNum" sz="quarter" idx="12"/>
          </p:nvPr>
        </p:nvSpPr>
        <p:spPr/>
        <p:txBody>
          <a:bodyPr/>
          <a:lstStyle/>
          <a:p>
            <a:fld id="{20FCC6F0-6C8D-4003-AE76-96D6CF815419}" type="slidenum">
              <a:rPr lang="en-PH" smtClean="0"/>
              <a:t>‹#›</a:t>
            </a:fld>
            <a:endParaRPr lang="en-PH"/>
          </a:p>
        </p:txBody>
      </p:sp>
    </p:spTree>
    <p:extLst>
      <p:ext uri="{BB962C8B-B14F-4D97-AF65-F5344CB8AC3E}">
        <p14:creationId xmlns:p14="http://schemas.microsoft.com/office/powerpoint/2010/main" val="2397358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03978" y="7056438"/>
            <a:ext cx="5247884" cy="833052"/>
          </a:xfrm>
        </p:spPr>
        <p:txBody>
          <a:bodyPr anchor="b">
            <a:normAutofit/>
          </a:bodyPr>
          <a:lstStyle>
            <a:lvl1pPr algn="l">
              <a:defRPr sz="1984"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503978" y="896056"/>
            <a:ext cx="5247884" cy="5652849"/>
          </a:xfrm>
        </p:spPr>
        <p:txBody>
          <a:bodyPr anchor="t">
            <a:normAutofit/>
          </a:bodyPr>
          <a:lstStyle>
            <a:lvl1pPr marL="0" indent="0" algn="ctr">
              <a:buNone/>
              <a:defRPr sz="1323"/>
            </a:lvl1pPr>
            <a:lvl2pPr marL="377967" indent="0">
              <a:buNone/>
              <a:defRPr sz="1323"/>
            </a:lvl2pPr>
            <a:lvl3pPr marL="755934" indent="0">
              <a:buNone/>
              <a:defRPr sz="1323"/>
            </a:lvl3pPr>
            <a:lvl4pPr marL="1133902" indent="0">
              <a:buNone/>
              <a:defRPr sz="1323"/>
            </a:lvl4pPr>
            <a:lvl5pPr marL="1511869" indent="0">
              <a:buNone/>
              <a:defRPr sz="1323"/>
            </a:lvl5pPr>
            <a:lvl6pPr marL="1889836" indent="0">
              <a:buNone/>
              <a:defRPr sz="1323"/>
            </a:lvl6pPr>
            <a:lvl7pPr marL="2267803" indent="0">
              <a:buNone/>
              <a:defRPr sz="1323"/>
            </a:lvl7pPr>
            <a:lvl8pPr marL="2645771" indent="0">
              <a:buNone/>
              <a:defRPr sz="1323"/>
            </a:lvl8pPr>
            <a:lvl9pPr marL="3023738" indent="0">
              <a:buNone/>
              <a:defRPr sz="1323"/>
            </a:lvl9pPr>
          </a:lstStyle>
          <a:p>
            <a:r>
              <a:rPr lang="en-US"/>
              <a:t>Click icon to add picture</a:t>
            </a:r>
            <a:endParaRPr lang="en-US" dirty="0"/>
          </a:p>
        </p:txBody>
      </p:sp>
      <p:sp>
        <p:nvSpPr>
          <p:cNvPr id="4" name="Text Placeholder 3"/>
          <p:cNvSpPr>
            <a:spLocks noGrp="1"/>
          </p:cNvSpPr>
          <p:nvPr>
            <p:ph type="body" sz="half" idx="2"/>
          </p:nvPr>
        </p:nvSpPr>
        <p:spPr>
          <a:xfrm>
            <a:off x="503978" y="7889490"/>
            <a:ext cx="5247884" cy="990753"/>
          </a:xfrm>
        </p:spPr>
        <p:txBody>
          <a:bodyPr>
            <a:normAutofit/>
          </a:bodyPr>
          <a:lstStyle>
            <a:lvl1pPr marL="0" indent="0">
              <a:buNone/>
              <a:defRPr sz="992"/>
            </a:lvl1pPr>
            <a:lvl2pPr marL="377967" indent="0">
              <a:buNone/>
              <a:defRPr sz="992"/>
            </a:lvl2pPr>
            <a:lvl3pPr marL="755934" indent="0">
              <a:buNone/>
              <a:defRPr sz="827"/>
            </a:lvl3pPr>
            <a:lvl4pPr marL="1133902" indent="0">
              <a:buNone/>
              <a:defRPr sz="744"/>
            </a:lvl4pPr>
            <a:lvl5pPr marL="1511869" indent="0">
              <a:buNone/>
              <a:defRPr sz="744"/>
            </a:lvl5pPr>
            <a:lvl6pPr marL="1889836" indent="0">
              <a:buNone/>
              <a:defRPr sz="744"/>
            </a:lvl6pPr>
            <a:lvl7pPr marL="2267803" indent="0">
              <a:buNone/>
              <a:defRPr sz="744"/>
            </a:lvl7pPr>
            <a:lvl8pPr marL="2645771" indent="0">
              <a:buNone/>
              <a:defRPr sz="744"/>
            </a:lvl8pPr>
            <a:lvl9pPr marL="3023738" indent="0">
              <a:buNone/>
              <a:defRPr sz="744"/>
            </a:lvl9pPr>
          </a:lstStyle>
          <a:p>
            <a:pPr lvl="0"/>
            <a:r>
              <a:rPr lang="en-US"/>
              <a:t>Click to edit Master text styles</a:t>
            </a:r>
          </a:p>
        </p:txBody>
      </p:sp>
      <p:sp>
        <p:nvSpPr>
          <p:cNvPr id="5" name="Date Placeholder 4"/>
          <p:cNvSpPr>
            <a:spLocks noGrp="1"/>
          </p:cNvSpPr>
          <p:nvPr>
            <p:ph type="dt" sz="half" idx="10"/>
          </p:nvPr>
        </p:nvSpPr>
        <p:spPr/>
        <p:txBody>
          <a:bodyPr/>
          <a:lstStyle/>
          <a:p>
            <a:fld id="{CA0E4DD6-A380-4F1D-BE14-EDB8A9A05503}" type="datetimeFigureOut">
              <a:rPr lang="en-PH" smtClean="0"/>
              <a:t>02/08/2020</a:t>
            </a:fld>
            <a:endParaRPr lang="en-PH"/>
          </a:p>
        </p:txBody>
      </p:sp>
      <p:sp>
        <p:nvSpPr>
          <p:cNvPr id="6" name="Footer Placeholder 5"/>
          <p:cNvSpPr>
            <a:spLocks noGrp="1"/>
          </p:cNvSpPr>
          <p:nvPr>
            <p:ph type="ftr" sz="quarter" idx="11"/>
          </p:nvPr>
        </p:nvSpPr>
        <p:spPr/>
        <p:txBody>
          <a:bodyPr/>
          <a:lstStyle/>
          <a:p>
            <a:endParaRPr lang="en-PH"/>
          </a:p>
        </p:txBody>
      </p:sp>
      <p:sp>
        <p:nvSpPr>
          <p:cNvPr id="7" name="Slide Number Placeholder 6"/>
          <p:cNvSpPr>
            <a:spLocks noGrp="1"/>
          </p:cNvSpPr>
          <p:nvPr>
            <p:ph type="sldNum" sz="quarter" idx="12"/>
          </p:nvPr>
        </p:nvSpPr>
        <p:spPr/>
        <p:txBody>
          <a:bodyPr/>
          <a:lstStyle/>
          <a:p>
            <a:fld id="{20FCC6F0-6C8D-4003-AE76-96D6CF815419}" type="slidenum">
              <a:rPr lang="en-PH" smtClean="0"/>
              <a:t>‹#›</a:t>
            </a:fld>
            <a:endParaRPr lang="en-PH"/>
          </a:p>
        </p:txBody>
      </p:sp>
    </p:spTree>
    <p:extLst>
      <p:ext uri="{BB962C8B-B14F-4D97-AF65-F5344CB8AC3E}">
        <p14:creationId xmlns:p14="http://schemas.microsoft.com/office/powerpoint/2010/main" val="304345863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17" name="Group 16"/>
          <p:cNvGrpSpPr/>
          <p:nvPr/>
        </p:nvGrpSpPr>
        <p:grpSpPr>
          <a:xfrm>
            <a:off x="-7000" y="-12447"/>
            <a:ext cx="7582259" cy="10105518"/>
            <a:chOff x="-8467" y="-8468"/>
            <a:chExt cx="9171317" cy="6874935"/>
          </a:xfrm>
        </p:grpSpPr>
        <p:cxnSp>
          <p:nvCxnSpPr>
            <p:cNvPr id="7" name="Straight Connector 6"/>
            <p:cNvCxnSpPr/>
            <p:nvPr/>
          </p:nvCxnSpPr>
          <p:spPr>
            <a:xfrm flipV="1">
              <a:off x="5130830" y="4175605"/>
              <a:ext cx="4022475" cy="2682396"/>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8" name="Straight Connector 7"/>
            <p:cNvCxnSpPr/>
            <p:nvPr/>
          </p:nvCxnSpPr>
          <p:spPr>
            <a:xfrm>
              <a:off x="7042707"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9" name="Freeform 8"/>
            <p:cNvSpPr/>
            <p:nvPr/>
          </p:nvSpPr>
          <p:spPr>
            <a:xfrm>
              <a:off x="6891896" y="1"/>
              <a:ext cx="2269442" cy="6866466"/>
            </a:xfrm>
            <a:custGeom>
              <a:avLst/>
              <a:gdLst/>
              <a:ahLst/>
              <a:cxnLst/>
              <a:rect l="l" t="t" r="r" b="b"/>
              <a:pathLst>
                <a:path w="2269442" h="6866466">
                  <a:moveTo>
                    <a:pt x="2023534" y="0"/>
                  </a:moveTo>
                  <a:lnTo>
                    <a:pt x="0" y="6858000"/>
                  </a:lnTo>
                  <a:lnTo>
                    <a:pt x="2269067" y="6866466"/>
                  </a:lnTo>
                  <a:cubicBezTo>
                    <a:pt x="2271889" y="4580466"/>
                    <a:pt x="2257778" y="2294466"/>
                    <a:pt x="2260600" y="8466"/>
                  </a:cubicBezTo>
                  <a:lnTo>
                    <a:pt x="2023534"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10" name="Freeform 9"/>
            <p:cNvSpPr/>
            <p:nvPr/>
          </p:nvSpPr>
          <p:spPr>
            <a:xfrm>
              <a:off x="7205158" y="-8467"/>
              <a:ext cx="1948147" cy="6866467"/>
            </a:xfrm>
            <a:custGeom>
              <a:avLst/>
              <a:gdLst/>
              <a:ahLst/>
              <a:cxnLst/>
              <a:rect l="l" t="t" r="r" b="b"/>
              <a:pathLst>
                <a:path w="1948147" h="6866467">
                  <a:moveTo>
                    <a:pt x="0" y="0"/>
                  </a:moveTo>
                  <a:lnTo>
                    <a:pt x="1202267" y="6866467"/>
                  </a:lnTo>
                  <a:lnTo>
                    <a:pt x="1947333" y="6866467"/>
                  </a:lnTo>
                  <a:cubicBezTo>
                    <a:pt x="1944511" y="4577645"/>
                    <a:pt x="1950155" y="2288822"/>
                    <a:pt x="1947333" y="0"/>
                  </a:cubicBez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1" name="Freeform 10"/>
            <p:cNvSpPr/>
            <p:nvPr/>
          </p:nvSpPr>
          <p:spPr>
            <a:xfrm>
              <a:off x="6637896" y="3920066"/>
              <a:ext cx="2513565" cy="2937933"/>
            </a:xfrm>
            <a:custGeom>
              <a:avLst/>
              <a:gdLst/>
              <a:ahLst/>
              <a:cxnLst/>
              <a:rect l="l" t="t" r="r" b="b"/>
              <a:pathLst>
                <a:path w="3259667" h="3810000">
                  <a:moveTo>
                    <a:pt x="0" y="3810000"/>
                  </a:moveTo>
                  <a:lnTo>
                    <a:pt x="3251200" y="0"/>
                  </a:lnTo>
                  <a:cubicBezTo>
                    <a:pt x="3254022" y="1270000"/>
                    <a:pt x="3256845" y="2540000"/>
                    <a:pt x="3259667" y="3810000"/>
                  </a:cubicBezTo>
                  <a:lnTo>
                    <a:pt x="0" y="3810000"/>
                  </a:lnTo>
                  <a:close/>
                </a:path>
              </a:pathLst>
            </a:custGeom>
            <a:solidFill>
              <a:schemeClr val="accent1">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12" name="Freeform 11"/>
            <p:cNvSpPr/>
            <p:nvPr/>
          </p:nvSpPr>
          <p:spPr>
            <a:xfrm>
              <a:off x="7010429" y="-8467"/>
              <a:ext cx="2142876" cy="6866467"/>
            </a:xfrm>
            <a:custGeom>
              <a:avLst/>
              <a:gdLst/>
              <a:ahLst/>
              <a:cxnLst/>
              <a:rect l="l" t="t" r="r" b="b"/>
              <a:pathLst>
                <a:path w="2853267" h="6866467">
                  <a:moveTo>
                    <a:pt x="0" y="0"/>
                  </a:moveTo>
                  <a:lnTo>
                    <a:pt x="2472267" y="6866467"/>
                  </a:lnTo>
                  <a:lnTo>
                    <a:pt x="2853267" y="6858000"/>
                  </a:lnTo>
                  <a:lnTo>
                    <a:pt x="2853267" y="0"/>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3" name="Freeform 12"/>
            <p:cNvSpPr/>
            <p:nvPr/>
          </p:nvSpPr>
          <p:spPr>
            <a:xfrm>
              <a:off x="8295776" y="-8467"/>
              <a:ext cx="857530" cy="6866467"/>
            </a:xfrm>
            <a:custGeom>
              <a:avLst/>
              <a:gdLst/>
              <a:ahLst/>
              <a:cxnLst/>
              <a:rect l="l" t="t" r="r" b="b"/>
              <a:pathLst>
                <a:path w="1286933" h="6866467">
                  <a:moveTo>
                    <a:pt x="1016000" y="0"/>
                  </a:moveTo>
                  <a:lnTo>
                    <a:pt x="0" y="6866467"/>
                  </a:lnTo>
                  <a:lnTo>
                    <a:pt x="1286933" y="6866467"/>
                  </a:lnTo>
                  <a:cubicBezTo>
                    <a:pt x="1284111" y="4577645"/>
                    <a:pt x="1281288" y="2288822"/>
                    <a:pt x="1278466" y="0"/>
                  </a:cubicBezTo>
                  <a:lnTo>
                    <a:pt x="1016000" y="0"/>
                  </a:lnTo>
                  <a:close/>
                </a:path>
              </a:pathLst>
            </a:cu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14" name="Freeform 13"/>
            <p:cNvSpPr/>
            <p:nvPr/>
          </p:nvSpPr>
          <p:spPr>
            <a:xfrm>
              <a:off x="8094165" y="-8468"/>
              <a:ext cx="1066770" cy="6866467"/>
            </a:xfrm>
            <a:custGeom>
              <a:avLst/>
              <a:gdLst/>
              <a:ahLst/>
              <a:cxnLst/>
              <a:rect l="l" t="t" r="r" b="b"/>
              <a:pathLst>
                <a:path w="1270244" h="6866467">
                  <a:moveTo>
                    <a:pt x="0" y="0"/>
                  </a:moveTo>
                  <a:lnTo>
                    <a:pt x="1117600" y="6866467"/>
                  </a:lnTo>
                  <a:lnTo>
                    <a:pt x="1270000" y="6866467"/>
                  </a:lnTo>
                  <a:cubicBezTo>
                    <a:pt x="1272822" y="4574822"/>
                    <a:pt x="1250245" y="2291645"/>
                    <a:pt x="1253067" y="0"/>
                  </a:cubicBezTo>
                  <a:lnTo>
                    <a:pt x="0" y="0"/>
                  </a:lnTo>
                  <a:close/>
                </a:path>
              </a:pathLst>
            </a:custGeom>
            <a:solidFill>
              <a:schemeClr val="accent1">
                <a:lumMod val="50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5" name="Freeform 14"/>
            <p:cNvSpPr/>
            <p:nvPr/>
          </p:nvSpPr>
          <p:spPr>
            <a:xfrm>
              <a:off x="8068764" y="4893733"/>
              <a:ext cx="1094086" cy="1964267"/>
            </a:xfrm>
            <a:custGeom>
              <a:avLst/>
              <a:gdLst/>
              <a:ahLst/>
              <a:cxnLst/>
              <a:rect l="l" t="t" r="r" b="b"/>
              <a:pathLst>
                <a:path w="1820333" h="3268133">
                  <a:moveTo>
                    <a:pt x="0" y="3268133"/>
                  </a:moveTo>
                  <a:lnTo>
                    <a:pt x="1811866" y="0"/>
                  </a:lnTo>
                  <a:cubicBezTo>
                    <a:pt x="1814688" y="1086555"/>
                    <a:pt x="1817511" y="2173111"/>
                    <a:pt x="1820333" y="3259666"/>
                  </a:cubicBezTo>
                  <a:lnTo>
                    <a:pt x="0" y="3268133"/>
                  </a:lnTo>
                  <a:close/>
                </a:path>
              </a:pathLst>
            </a:custGeom>
            <a:solidFill>
              <a:schemeClr val="accent1">
                <a:lumMod val="50000"/>
                <a:alpha val="76000"/>
              </a:schemeClr>
            </a:solidFill>
            <a:ln>
              <a:noFill/>
            </a:ln>
            <a:effectLst/>
          </p:spPr>
          <p:style>
            <a:lnRef idx="1">
              <a:schemeClr val="accent1"/>
            </a:lnRef>
            <a:fillRef idx="3">
              <a:schemeClr val="accent1"/>
            </a:fillRef>
            <a:effectRef idx="2">
              <a:schemeClr val="accent1"/>
            </a:effectRef>
            <a:fontRef idx="minor">
              <a:schemeClr val="lt1"/>
            </a:fontRef>
          </p:style>
        </p:sp>
        <p:sp>
          <p:nvSpPr>
            <p:cNvPr id="16" name="Freeform 15"/>
            <p:cNvSpPr/>
            <p:nvPr/>
          </p:nvSpPr>
          <p:spPr>
            <a:xfrm>
              <a:off x="-8467" y="4013200"/>
              <a:ext cx="457200" cy="2853267"/>
            </a:xfrm>
            <a:custGeom>
              <a:avLst/>
              <a:gdLst/>
              <a:ahLst/>
              <a:cxnLst/>
              <a:rect l="l" t="t" r="r" b="b"/>
              <a:pathLst>
                <a:path w="457200" h="2853267">
                  <a:moveTo>
                    <a:pt x="0" y="0"/>
                  </a:moveTo>
                  <a:lnTo>
                    <a:pt x="457200" y="2853267"/>
                  </a:lnTo>
                  <a:lnTo>
                    <a:pt x="0" y="2844800"/>
                  </a:lnTo>
                  <a:cubicBezTo>
                    <a:pt x="2822" y="1905000"/>
                    <a:pt x="5645" y="965200"/>
                    <a:pt x="0" y="0"/>
                  </a:cubicBezTo>
                  <a:close/>
                </a:path>
              </a:pathLst>
            </a:custGeom>
            <a:solidFill>
              <a:schemeClr val="accent1">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503978" y="896055"/>
            <a:ext cx="5247884" cy="1941454"/>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503978" y="3175868"/>
            <a:ext cx="5247884" cy="5704377"/>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4468722" y="8880245"/>
            <a:ext cx="565597" cy="536700"/>
          </a:xfrm>
          <a:prstGeom prst="rect">
            <a:avLst/>
          </a:prstGeom>
        </p:spPr>
        <p:txBody>
          <a:bodyPr vert="horz" lIns="91440" tIns="45720" rIns="91440" bIns="45720" rtlCol="0" anchor="ctr"/>
          <a:lstStyle>
            <a:lvl1pPr algn="r">
              <a:defRPr sz="744">
                <a:solidFill>
                  <a:schemeClr val="tx1">
                    <a:tint val="75000"/>
                  </a:schemeClr>
                </a:solidFill>
              </a:defRPr>
            </a:lvl1pPr>
          </a:lstStyle>
          <a:p>
            <a:fld id="{CA0E4DD6-A380-4F1D-BE14-EDB8A9A05503}" type="datetimeFigureOut">
              <a:rPr lang="en-PH" smtClean="0"/>
              <a:t>02/08/2020</a:t>
            </a:fld>
            <a:endParaRPr lang="en-PH"/>
          </a:p>
        </p:txBody>
      </p:sp>
      <p:sp>
        <p:nvSpPr>
          <p:cNvPr id="5" name="Footer Placeholder 4"/>
          <p:cNvSpPr>
            <a:spLocks noGrp="1"/>
          </p:cNvSpPr>
          <p:nvPr>
            <p:ph type="ftr" sz="quarter" idx="3"/>
          </p:nvPr>
        </p:nvSpPr>
        <p:spPr>
          <a:xfrm>
            <a:off x="503978" y="8880245"/>
            <a:ext cx="3821979" cy="536700"/>
          </a:xfrm>
          <a:prstGeom prst="rect">
            <a:avLst/>
          </a:prstGeom>
        </p:spPr>
        <p:txBody>
          <a:bodyPr vert="horz" lIns="91440" tIns="45720" rIns="91440" bIns="45720" rtlCol="0" anchor="ctr"/>
          <a:lstStyle>
            <a:lvl1pPr algn="l">
              <a:defRPr sz="744">
                <a:solidFill>
                  <a:schemeClr val="tx1">
                    <a:tint val="75000"/>
                  </a:schemeClr>
                </a:solidFill>
              </a:defRPr>
            </a:lvl1pPr>
          </a:lstStyle>
          <a:p>
            <a:endParaRPr lang="en-PH"/>
          </a:p>
        </p:txBody>
      </p:sp>
      <p:sp>
        <p:nvSpPr>
          <p:cNvPr id="6" name="Slide Number Placeholder 5"/>
          <p:cNvSpPr>
            <a:spLocks noGrp="1"/>
          </p:cNvSpPr>
          <p:nvPr>
            <p:ph type="sldNum" sz="quarter" idx="4"/>
          </p:nvPr>
        </p:nvSpPr>
        <p:spPr>
          <a:xfrm>
            <a:off x="5328047" y="8880245"/>
            <a:ext cx="423816" cy="536700"/>
          </a:xfrm>
          <a:prstGeom prst="rect">
            <a:avLst/>
          </a:prstGeom>
        </p:spPr>
        <p:txBody>
          <a:bodyPr vert="horz" lIns="91440" tIns="45720" rIns="91440" bIns="45720" rtlCol="0" anchor="ctr"/>
          <a:lstStyle>
            <a:lvl1pPr algn="r">
              <a:defRPr sz="744">
                <a:solidFill>
                  <a:schemeClr val="accent1">
                    <a:lumMod val="75000"/>
                  </a:schemeClr>
                </a:solidFill>
              </a:defRPr>
            </a:lvl1pPr>
          </a:lstStyle>
          <a:p>
            <a:fld id="{20FCC6F0-6C8D-4003-AE76-96D6CF815419}" type="slidenum">
              <a:rPr lang="en-PH" smtClean="0"/>
              <a:t>‹#›</a:t>
            </a:fld>
            <a:endParaRPr lang="en-PH"/>
          </a:p>
        </p:txBody>
      </p:sp>
    </p:spTree>
    <p:extLst>
      <p:ext uri="{BB962C8B-B14F-4D97-AF65-F5344CB8AC3E}">
        <p14:creationId xmlns:p14="http://schemas.microsoft.com/office/powerpoint/2010/main" val="2281083728"/>
      </p:ext>
    </p:extLst>
  </p:cSld>
  <p:clrMap bg1="lt1" tx1="dk1" bg2="lt2" tx2="dk2" accent1="accent1" accent2="accent2" accent3="accent3" accent4="accent4" accent5="accent5" accent6="accent6" hlink="hlink" folHlink="folHlink"/>
  <p:sldLayoutIdLst>
    <p:sldLayoutId id="2147483702" r:id="rId1"/>
    <p:sldLayoutId id="2147483703" r:id="rId2"/>
    <p:sldLayoutId id="2147483704" r:id="rId3"/>
    <p:sldLayoutId id="2147483705" r:id="rId4"/>
    <p:sldLayoutId id="2147483706" r:id="rId5"/>
    <p:sldLayoutId id="2147483707" r:id="rId6"/>
    <p:sldLayoutId id="2147483708" r:id="rId7"/>
    <p:sldLayoutId id="2147483709" r:id="rId8"/>
    <p:sldLayoutId id="2147483710" r:id="rId9"/>
    <p:sldLayoutId id="2147483711" r:id="rId10"/>
    <p:sldLayoutId id="2147483712" r:id="rId11"/>
    <p:sldLayoutId id="2147483713" r:id="rId12"/>
    <p:sldLayoutId id="2147483714" r:id="rId13"/>
    <p:sldLayoutId id="2147483715" r:id="rId14"/>
    <p:sldLayoutId id="2147483716" r:id="rId15"/>
    <p:sldLayoutId id="2147483717" r:id="rId16"/>
  </p:sldLayoutIdLst>
  <p:txStyles>
    <p:titleStyle>
      <a:lvl1pPr algn="l" defTabSz="377967" rtl="0" eaLnBrk="1" latinLnBrk="0" hangingPunct="1">
        <a:spcBef>
          <a:spcPct val="0"/>
        </a:spcBef>
        <a:buNone/>
        <a:defRPr sz="2976" kern="1200">
          <a:solidFill>
            <a:schemeClr val="accent1">
              <a:lumMod val="7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3475" indent="-283475" algn="l" defTabSz="377967" rtl="0" eaLnBrk="1" latinLnBrk="0" hangingPunct="1">
        <a:spcBef>
          <a:spcPts val="827"/>
        </a:spcBef>
        <a:spcAft>
          <a:spcPts val="0"/>
        </a:spcAft>
        <a:buClr>
          <a:schemeClr val="accent1">
            <a:lumMod val="75000"/>
          </a:schemeClr>
        </a:buClr>
        <a:buSzPct val="80000"/>
        <a:buFont typeface="Wingdings 3" charset="2"/>
        <a:buChar char=""/>
        <a:defRPr sz="1488" kern="1200">
          <a:solidFill>
            <a:schemeClr val="tx1">
              <a:lumMod val="75000"/>
              <a:lumOff val="25000"/>
            </a:schemeClr>
          </a:solidFill>
          <a:latin typeface="+mn-lt"/>
          <a:ea typeface="+mn-ea"/>
          <a:cs typeface="+mn-cs"/>
        </a:defRPr>
      </a:lvl1pPr>
      <a:lvl2pPr marL="614197" indent="-236230" algn="l" defTabSz="377967" rtl="0" eaLnBrk="1" latinLnBrk="0" hangingPunct="1">
        <a:spcBef>
          <a:spcPts val="827"/>
        </a:spcBef>
        <a:spcAft>
          <a:spcPts val="0"/>
        </a:spcAft>
        <a:buClr>
          <a:schemeClr val="accent1">
            <a:lumMod val="75000"/>
          </a:schemeClr>
        </a:buClr>
        <a:buSzPct val="80000"/>
        <a:buFont typeface="Wingdings 3" charset="2"/>
        <a:buChar char=""/>
        <a:defRPr sz="1323" kern="1200">
          <a:solidFill>
            <a:schemeClr val="tx1">
              <a:lumMod val="75000"/>
              <a:lumOff val="25000"/>
            </a:schemeClr>
          </a:solidFill>
          <a:latin typeface="+mn-lt"/>
          <a:ea typeface="+mn-ea"/>
          <a:cs typeface="+mn-cs"/>
        </a:defRPr>
      </a:lvl2pPr>
      <a:lvl3pPr marL="944918" indent="-188984" algn="l" defTabSz="377967" rtl="0" eaLnBrk="1" latinLnBrk="0" hangingPunct="1">
        <a:spcBef>
          <a:spcPts val="827"/>
        </a:spcBef>
        <a:spcAft>
          <a:spcPts val="0"/>
        </a:spcAft>
        <a:buClr>
          <a:schemeClr val="accent1">
            <a:lumMod val="75000"/>
          </a:schemeClr>
        </a:buClr>
        <a:buSzPct val="80000"/>
        <a:buFont typeface="Wingdings 3" charset="2"/>
        <a:buChar char=""/>
        <a:defRPr sz="1157" kern="1200">
          <a:solidFill>
            <a:schemeClr val="tx1">
              <a:lumMod val="75000"/>
              <a:lumOff val="25000"/>
            </a:schemeClr>
          </a:solidFill>
          <a:latin typeface="+mn-lt"/>
          <a:ea typeface="+mn-ea"/>
          <a:cs typeface="+mn-cs"/>
        </a:defRPr>
      </a:lvl3pPr>
      <a:lvl4pPr marL="1322885" indent="-188984" algn="l" defTabSz="377967" rtl="0" eaLnBrk="1" latinLnBrk="0" hangingPunct="1">
        <a:spcBef>
          <a:spcPts val="827"/>
        </a:spcBef>
        <a:spcAft>
          <a:spcPts val="0"/>
        </a:spcAft>
        <a:buClr>
          <a:schemeClr val="accent1">
            <a:lumMod val="75000"/>
          </a:schemeClr>
        </a:buClr>
        <a:buSzPct val="80000"/>
        <a:buFont typeface="Wingdings 3" charset="2"/>
        <a:buChar char=""/>
        <a:defRPr sz="992" kern="1200">
          <a:solidFill>
            <a:schemeClr val="tx1">
              <a:lumMod val="75000"/>
              <a:lumOff val="25000"/>
            </a:schemeClr>
          </a:solidFill>
          <a:latin typeface="+mn-lt"/>
          <a:ea typeface="+mn-ea"/>
          <a:cs typeface="+mn-cs"/>
        </a:defRPr>
      </a:lvl4pPr>
      <a:lvl5pPr marL="1700853" indent="-188984" algn="l" defTabSz="377967" rtl="0" eaLnBrk="1" latinLnBrk="0" hangingPunct="1">
        <a:spcBef>
          <a:spcPts val="827"/>
        </a:spcBef>
        <a:spcAft>
          <a:spcPts val="0"/>
        </a:spcAft>
        <a:buClr>
          <a:schemeClr val="accent1">
            <a:lumMod val="75000"/>
          </a:schemeClr>
        </a:buClr>
        <a:buSzPct val="80000"/>
        <a:buFont typeface="Wingdings 3" charset="2"/>
        <a:buChar char=""/>
        <a:defRPr sz="992" kern="1200">
          <a:solidFill>
            <a:schemeClr val="tx1">
              <a:lumMod val="75000"/>
              <a:lumOff val="25000"/>
            </a:schemeClr>
          </a:solidFill>
          <a:latin typeface="+mn-lt"/>
          <a:ea typeface="+mn-ea"/>
          <a:cs typeface="+mn-cs"/>
        </a:defRPr>
      </a:lvl5pPr>
      <a:lvl6pPr marL="2078820" indent="-188984" algn="l" defTabSz="377967" rtl="0" eaLnBrk="1" latinLnBrk="0" hangingPunct="1">
        <a:spcBef>
          <a:spcPts val="827"/>
        </a:spcBef>
        <a:spcAft>
          <a:spcPts val="0"/>
        </a:spcAft>
        <a:buClr>
          <a:schemeClr val="accent1">
            <a:lumMod val="75000"/>
          </a:schemeClr>
        </a:buClr>
        <a:buSzPct val="80000"/>
        <a:buFont typeface="Wingdings 3" charset="2"/>
        <a:buChar char=""/>
        <a:defRPr sz="992" kern="1200">
          <a:solidFill>
            <a:schemeClr val="tx1">
              <a:lumMod val="75000"/>
              <a:lumOff val="25000"/>
            </a:schemeClr>
          </a:solidFill>
          <a:latin typeface="+mn-lt"/>
          <a:ea typeface="+mn-ea"/>
          <a:cs typeface="+mn-cs"/>
        </a:defRPr>
      </a:lvl6pPr>
      <a:lvl7pPr marL="2456787" indent="-188984" algn="l" defTabSz="377967" rtl="0" eaLnBrk="1" latinLnBrk="0" hangingPunct="1">
        <a:spcBef>
          <a:spcPts val="827"/>
        </a:spcBef>
        <a:spcAft>
          <a:spcPts val="0"/>
        </a:spcAft>
        <a:buClr>
          <a:schemeClr val="accent1">
            <a:lumMod val="75000"/>
          </a:schemeClr>
        </a:buClr>
        <a:buSzPct val="80000"/>
        <a:buFont typeface="Wingdings 3" charset="2"/>
        <a:buChar char=""/>
        <a:defRPr sz="992" kern="1200">
          <a:solidFill>
            <a:schemeClr val="tx1">
              <a:lumMod val="75000"/>
              <a:lumOff val="25000"/>
            </a:schemeClr>
          </a:solidFill>
          <a:latin typeface="+mn-lt"/>
          <a:ea typeface="+mn-ea"/>
          <a:cs typeface="+mn-cs"/>
        </a:defRPr>
      </a:lvl7pPr>
      <a:lvl8pPr marL="2834754" indent="-188984" algn="l" defTabSz="377967" rtl="0" eaLnBrk="1" latinLnBrk="0" hangingPunct="1">
        <a:spcBef>
          <a:spcPts val="827"/>
        </a:spcBef>
        <a:spcAft>
          <a:spcPts val="0"/>
        </a:spcAft>
        <a:buClr>
          <a:schemeClr val="accent1">
            <a:lumMod val="75000"/>
          </a:schemeClr>
        </a:buClr>
        <a:buSzPct val="80000"/>
        <a:buFont typeface="Wingdings 3" charset="2"/>
        <a:buChar char=""/>
        <a:defRPr sz="992" kern="1200">
          <a:solidFill>
            <a:schemeClr val="tx1">
              <a:lumMod val="75000"/>
              <a:lumOff val="25000"/>
            </a:schemeClr>
          </a:solidFill>
          <a:latin typeface="+mn-lt"/>
          <a:ea typeface="+mn-ea"/>
          <a:cs typeface="+mn-cs"/>
        </a:defRPr>
      </a:lvl8pPr>
      <a:lvl9pPr marL="3212722" indent="-188984" algn="l" defTabSz="377967" rtl="0" eaLnBrk="1" latinLnBrk="0" hangingPunct="1">
        <a:spcBef>
          <a:spcPts val="827"/>
        </a:spcBef>
        <a:spcAft>
          <a:spcPts val="0"/>
        </a:spcAft>
        <a:buClr>
          <a:schemeClr val="accent1">
            <a:lumMod val="75000"/>
          </a:schemeClr>
        </a:buClr>
        <a:buSzPct val="80000"/>
        <a:buFont typeface="Wingdings 3" charset="2"/>
        <a:buChar char=""/>
        <a:defRPr sz="992" kern="1200">
          <a:solidFill>
            <a:schemeClr val="tx1">
              <a:lumMod val="75000"/>
              <a:lumOff val="25000"/>
            </a:schemeClr>
          </a:solidFill>
          <a:latin typeface="+mn-lt"/>
          <a:ea typeface="+mn-ea"/>
          <a:cs typeface="+mn-cs"/>
        </a:defRPr>
      </a:lvl9pPr>
    </p:bodyStyle>
    <p:otherStyle>
      <a:defPPr>
        <a:defRPr lang="en-US"/>
      </a:defPPr>
      <a:lvl1pPr marL="0" algn="l" defTabSz="377967" rtl="0" eaLnBrk="1" latinLnBrk="0" hangingPunct="1">
        <a:defRPr sz="1488" kern="1200">
          <a:solidFill>
            <a:schemeClr val="tx1"/>
          </a:solidFill>
          <a:latin typeface="+mn-lt"/>
          <a:ea typeface="+mn-ea"/>
          <a:cs typeface="+mn-cs"/>
        </a:defRPr>
      </a:lvl1pPr>
      <a:lvl2pPr marL="377967" algn="l" defTabSz="377967" rtl="0" eaLnBrk="1" latinLnBrk="0" hangingPunct="1">
        <a:defRPr sz="1488" kern="1200">
          <a:solidFill>
            <a:schemeClr val="tx1"/>
          </a:solidFill>
          <a:latin typeface="+mn-lt"/>
          <a:ea typeface="+mn-ea"/>
          <a:cs typeface="+mn-cs"/>
        </a:defRPr>
      </a:lvl2pPr>
      <a:lvl3pPr marL="755934" algn="l" defTabSz="377967" rtl="0" eaLnBrk="1" latinLnBrk="0" hangingPunct="1">
        <a:defRPr sz="1488" kern="1200">
          <a:solidFill>
            <a:schemeClr val="tx1"/>
          </a:solidFill>
          <a:latin typeface="+mn-lt"/>
          <a:ea typeface="+mn-ea"/>
          <a:cs typeface="+mn-cs"/>
        </a:defRPr>
      </a:lvl3pPr>
      <a:lvl4pPr marL="1133902" algn="l" defTabSz="377967" rtl="0" eaLnBrk="1" latinLnBrk="0" hangingPunct="1">
        <a:defRPr sz="1488" kern="1200">
          <a:solidFill>
            <a:schemeClr val="tx1"/>
          </a:solidFill>
          <a:latin typeface="+mn-lt"/>
          <a:ea typeface="+mn-ea"/>
          <a:cs typeface="+mn-cs"/>
        </a:defRPr>
      </a:lvl4pPr>
      <a:lvl5pPr marL="1511869" algn="l" defTabSz="377967" rtl="0" eaLnBrk="1" latinLnBrk="0" hangingPunct="1">
        <a:defRPr sz="1488" kern="1200">
          <a:solidFill>
            <a:schemeClr val="tx1"/>
          </a:solidFill>
          <a:latin typeface="+mn-lt"/>
          <a:ea typeface="+mn-ea"/>
          <a:cs typeface="+mn-cs"/>
        </a:defRPr>
      </a:lvl5pPr>
      <a:lvl6pPr marL="1889836" algn="l" defTabSz="377967" rtl="0" eaLnBrk="1" latinLnBrk="0" hangingPunct="1">
        <a:defRPr sz="1488" kern="1200">
          <a:solidFill>
            <a:schemeClr val="tx1"/>
          </a:solidFill>
          <a:latin typeface="+mn-lt"/>
          <a:ea typeface="+mn-ea"/>
          <a:cs typeface="+mn-cs"/>
        </a:defRPr>
      </a:lvl6pPr>
      <a:lvl7pPr marL="2267803" algn="l" defTabSz="377967" rtl="0" eaLnBrk="1" latinLnBrk="0" hangingPunct="1">
        <a:defRPr sz="1488" kern="1200">
          <a:solidFill>
            <a:schemeClr val="tx1"/>
          </a:solidFill>
          <a:latin typeface="+mn-lt"/>
          <a:ea typeface="+mn-ea"/>
          <a:cs typeface="+mn-cs"/>
        </a:defRPr>
      </a:lvl7pPr>
      <a:lvl8pPr marL="2645771" algn="l" defTabSz="377967" rtl="0" eaLnBrk="1" latinLnBrk="0" hangingPunct="1">
        <a:defRPr sz="1488" kern="1200">
          <a:solidFill>
            <a:schemeClr val="tx1"/>
          </a:solidFill>
          <a:latin typeface="+mn-lt"/>
          <a:ea typeface="+mn-ea"/>
          <a:cs typeface="+mn-cs"/>
        </a:defRPr>
      </a:lvl8pPr>
      <a:lvl9pPr marL="3023738" algn="l" defTabSz="377967" rtl="0" eaLnBrk="1" latinLnBrk="0" hangingPunct="1">
        <a:defRPr sz="1488"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hyperlink" Target="https://www.doh.gov.ph/Health-Advisory/Cholera"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1D863D-ECFE-4E8B-8EB0-BBD6641707C1}"/>
              </a:ext>
            </a:extLst>
          </p:cNvPr>
          <p:cNvSpPr>
            <a:spLocks noGrp="1"/>
          </p:cNvSpPr>
          <p:nvPr>
            <p:ph type="ctrTitle"/>
          </p:nvPr>
        </p:nvSpPr>
        <p:spPr/>
        <p:txBody>
          <a:bodyPr/>
          <a:lstStyle/>
          <a:p>
            <a:endParaRPr lang="en-PH" dirty="0"/>
          </a:p>
        </p:txBody>
      </p:sp>
      <p:sp>
        <p:nvSpPr>
          <p:cNvPr id="3" name="Subtitle 2">
            <a:extLst>
              <a:ext uri="{FF2B5EF4-FFF2-40B4-BE49-F238E27FC236}">
                <a16:creationId xmlns:a16="http://schemas.microsoft.com/office/drawing/2014/main" id="{03D9F019-A25C-4691-A3E2-7340299B1E68}"/>
              </a:ext>
            </a:extLst>
          </p:cNvPr>
          <p:cNvSpPr>
            <a:spLocks noGrp="1"/>
          </p:cNvSpPr>
          <p:nvPr>
            <p:ph type="subTitle" idx="1"/>
          </p:nvPr>
        </p:nvSpPr>
        <p:spPr/>
        <p:txBody>
          <a:bodyPr/>
          <a:lstStyle/>
          <a:p>
            <a:r>
              <a:rPr lang="en-PH" dirty="0"/>
              <a:t>Ambulatory Pediatrics</a:t>
            </a:r>
          </a:p>
          <a:p>
            <a:r>
              <a:rPr lang="en-PH" dirty="0"/>
              <a:t>2019-2020</a:t>
            </a:r>
          </a:p>
        </p:txBody>
      </p:sp>
    </p:spTree>
    <p:extLst>
      <p:ext uri="{BB962C8B-B14F-4D97-AF65-F5344CB8AC3E}">
        <p14:creationId xmlns:p14="http://schemas.microsoft.com/office/powerpoint/2010/main" val="305646118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3EE98F-6870-405C-AACC-5F0B4C115C00}"/>
              </a:ext>
            </a:extLst>
          </p:cNvPr>
          <p:cNvSpPr>
            <a:spLocks noGrp="1"/>
          </p:cNvSpPr>
          <p:nvPr>
            <p:ph type="title"/>
          </p:nvPr>
        </p:nvSpPr>
        <p:spPr/>
        <p:txBody>
          <a:bodyPr/>
          <a:lstStyle/>
          <a:p>
            <a:endParaRPr lang="en-PH"/>
          </a:p>
        </p:txBody>
      </p:sp>
      <p:sp>
        <p:nvSpPr>
          <p:cNvPr id="3" name="Content Placeholder 2">
            <a:extLst>
              <a:ext uri="{FF2B5EF4-FFF2-40B4-BE49-F238E27FC236}">
                <a16:creationId xmlns:a16="http://schemas.microsoft.com/office/drawing/2014/main" id="{1518BFBB-0953-4975-9F36-108280E6B008}"/>
              </a:ext>
            </a:extLst>
          </p:cNvPr>
          <p:cNvSpPr>
            <a:spLocks noGrp="1"/>
          </p:cNvSpPr>
          <p:nvPr>
            <p:ph idx="1"/>
          </p:nvPr>
        </p:nvSpPr>
        <p:spPr>
          <a:xfrm>
            <a:off x="519728" y="2928425"/>
            <a:ext cx="6520220" cy="6396064"/>
          </a:xfrm>
        </p:spPr>
        <p:txBody>
          <a:bodyPr/>
          <a:lstStyle/>
          <a:p>
            <a:endParaRPr lang="en-PH"/>
          </a:p>
        </p:txBody>
      </p:sp>
      <p:pic>
        <p:nvPicPr>
          <p:cNvPr id="4" name="Picture 3">
            <a:extLst>
              <a:ext uri="{FF2B5EF4-FFF2-40B4-BE49-F238E27FC236}">
                <a16:creationId xmlns:a16="http://schemas.microsoft.com/office/drawing/2014/main" id="{7D8CF24E-A155-4FD1-8C18-492159825612}"/>
              </a:ext>
            </a:extLst>
          </p:cNvPr>
          <p:cNvPicPr>
            <a:picLocks noChangeAspect="1"/>
          </p:cNvPicPr>
          <p:nvPr/>
        </p:nvPicPr>
        <p:blipFill>
          <a:blip r:embed="rId2"/>
          <a:stretch>
            <a:fillRect/>
          </a:stretch>
        </p:blipFill>
        <p:spPr>
          <a:xfrm rot="5400000">
            <a:off x="-1095963" y="1648055"/>
            <a:ext cx="10007728" cy="6776348"/>
          </a:xfrm>
          <a:prstGeom prst="rect">
            <a:avLst/>
          </a:prstGeom>
        </p:spPr>
      </p:pic>
    </p:spTree>
    <p:extLst>
      <p:ext uri="{BB962C8B-B14F-4D97-AF65-F5344CB8AC3E}">
        <p14:creationId xmlns:p14="http://schemas.microsoft.com/office/powerpoint/2010/main" val="231377980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BB607F-9E2F-4D36-AA2C-5B8F3875A45C}"/>
              </a:ext>
            </a:extLst>
          </p:cNvPr>
          <p:cNvSpPr>
            <a:spLocks noGrp="1"/>
          </p:cNvSpPr>
          <p:nvPr>
            <p:ph type="title"/>
          </p:nvPr>
        </p:nvSpPr>
        <p:spPr/>
        <p:txBody>
          <a:bodyPr/>
          <a:lstStyle/>
          <a:p>
            <a:r>
              <a:rPr lang="en-GB" dirty="0"/>
              <a:t>NEWBORN SCREENING</a:t>
            </a:r>
            <a:endParaRPr lang="en-PH" dirty="0"/>
          </a:p>
        </p:txBody>
      </p:sp>
      <p:sp>
        <p:nvSpPr>
          <p:cNvPr id="3" name="Content Placeholder 2">
            <a:extLst>
              <a:ext uri="{FF2B5EF4-FFF2-40B4-BE49-F238E27FC236}">
                <a16:creationId xmlns:a16="http://schemas.microsoft.com/office/drawing/2014/main" id="{FE504691-D7E9-4608-807D-D63F8BD4097D}"/>
              </a:ext>
            </a:extLst>
          </p:cNvPr>
          <p:cNvSpPr>
            <a:spLocks noGrp="1"/>
          </p:cNvSpPr>
          <p:nvPr>
            <p:ph idx="1"/>
          </p:nvPr>
        </p:nvSpPr>
        <p:spPr>
          <a:xfrm>
            <a:off x="503978" y="1812462"/>
            <a:ext cx="5247884" cy="6455700"/>
          </a:xfrm>
        </p:spPr>
        <p:txBody>
          <a:bodyPr>
            <a:normAutofit/>
          </a:bodyPr>
          <a:lstStyle/>
          <a:p>
            <a:r>
              <a:rPr lang="en-GB" sz="1800" b="1" dirty="0">
                <a:solidFill>
                  <a:srgbClr val="FF0000"/>
                </a:solidFill>
              </a:rPr>
              <a:t>ONCE WITH POSITIVE NEWBORN SCREENING RESULTS, </a:t>
            </a:r>
            <a:r>
              <a:rPr lang="en-GB" sz="1800" dirty="0"/>
              <a:t>CHECK IF NEWBORN SCREENING FACILITY COORDINATED WITH THEM AND ADVISED TO DO CONFIRMATOY TESTING.</a:t>
            </a:r>
          </a:p>
          <a:p>
            <a:pPr marL="0" indent="0">
              <a:buNone/>
            </a:pPr>
            <a:endParaRPr lang="en-GB" sz="1800" dirty="0"/>
          </a:p>
          <a:p>
            <a:pPr lvl="1"/>
            <a:r>
              <a:rPr lang="en-GB" sz="1600" dirty="0"/>
              <a:t>IF NOT, COORDINATE WITH NEWBORN SCREENING COORDINATOR WRITTEN IN THEIR RESULTS PAPER.</a:t>
            </a:r>
          </a:p>
          <a:p>
            <a:pPr marL="0" indent="0">
              <a:buNone/>
            </a:pPr>
            <a:endParaRPr lang="en-GB" sz="1800" dirty="0"/>
          </a:p>
          <a:p>
            <a:r>
              <a:rPr lang="en-GB" sz="1800" b="1" dirty="0">
                <a:solidFill>
                  <a:srgbClr val="FF0000"/>
                </a:solidFill>
              </a:rPr>
              <a:t>ONCE WITH POSITIVE CONFIRMATORY NEWBORN SCREENING RESULTS, OR SYMPTOMATIC OF HIGHLY SUSPICIOUS FOR INBORN ERROR OF METABOLISM, </a:t>
            </a:r>
            <a:r>
              <a:rPr lang="en-GB" sz="1800" dirty="0"/>
              <a:t>INFORM GENETICS PHONE: 09285060962</a:t>
            </a:r>
          </a:p>
          <a:p>
            <a:endParaRPr lang="en-GB" sz="1800" dirty="0"/>
          </a:p>
          <a:p>
            <a:r>
              <a:rPr lang="en-GB" sz="1800" dirty="0"/>
              <a:t>Read attached here:</a:t>
            </a:r>
            <a:endParaRPr lang="en-PH" sz="1800" dirty="0"/>
          </a:p>
        </p:txBody>
      </p:sp>
      <p:pic>
        <p:nvPicPr>
          <p:cNvPr id="4" name="Picture 3">
            <a:extLst>
              <a:ext uri="{FF2B5EF4-FFF2-40B4-BE49-F238E27FC236}">
                <a16:creationId xmlns:a16="http://schemas.microsoft.com/office/drawing/2014/main" id="{55B907AE-F0AE-41B9-9F87-3672BBF2E016}"/>
              </a:ext>
            </a:extLst>
          </p:cNvPr>
          <p:cNvPicPr>
            <a:picLocks noChangeAspect="1"/>
          </p:cNvPicPr>
          <p:nvPr/>
        </p:nvPicPr>
        <p:blipFill rotWithShape="1">
          <a:blip r:embed="rId2"/>
          <a:srcRect l="20045" t="17698" r="22042" b="9971"/>
          <a:stretch/>
        </p:blipFill>
        <p:spPr>
          <a:xfrm>
            <a:off x="1399308" y="6944439"/>
            <a:ext cx="3768437" cy="2647446"/>
          </a:xfrm>
          <a:prstGeom prst="rect">
            <a:avLst/>
          </a:prstGeom>
        </p:spPr>
      </p:pic>
    </p:spTree>
    <p:extLst>
      <p:ext uri="{BB962C8B-B14F-4D97-AF65-F5344CB8AC3E}">
        <p14:creationId xmlns:p14="http://schemas.microsoft.com/office/powerpoint/2010/main" val="148542654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3074FD-4CB5-4496-AD2B-1C9C6ED5F792}"/>
              </a:ext>
            </a:extLst>
          </p:cNvPr>
          <p:cNvSpPr>
            <a:spLocks noGrp="1"/>
          </p:cNvSpPr>
          <p:nvPr>
            <p:ph type="title"/>
          </p:nvPr>
        </p:nvSpPr>
        <p:spPr/>
        <p:txBody>
          <a:bodyPr/>
          <a:lstStyle/>
          <a:p>
            <a:r>
              <a:rPr lang="en-GB" dirty="0"/>
              <a:t>NEWBORN SCREENING</a:t>
            </a:r>
            <a:endParaRPr lang="en-PH" dirty="0"/>
          </a:p>
        </p:txBody>
      </p:sp>
      <p:sp>
        <p:nvSpPr>
          <p:cNvPr id="3" name="Content Placeholder 2">
            <a:extLst>
              <a:ext uri="{FF2B5EF4-FFF2-40B4-BE49-F238E27FC236}">
                <a16:creationId xmlns:a16="http://schemas.microsoft.com/office/drawing/2014/main" id="{765FA987-C373-489B-8DFF-98A7C2DAEDE0}"/>
              </a:ext>
            </a:extLst>
          </p:cNvPr>
          <p:cNvSpPr>
            <a:spLocks noGrp="1"/>
          </p:cNvSpPr>
          <p:nvPr>
            <p:ph idx="1"/>
          </p:nvPr>
        </p:nvSpPr>
        <p:spPr/>
        <p:txBody>
          <a:bodyPr/>
          <a:lstStyle/>
          <a:p>
            <a:endParaRPr lang="en-PH"/>
          </a:p>
        </p:txBody>
      </p:sp>
      <p:pic>
        <p:nvPicPr>
          <p:cNvPr id="4" name="Picture 3">
            <a:extLst>
              <a:ext uri="{FF2B5EF4-FFF2-40B4-BE49-F238E27FC236}">
                <a16:creationId xmlns:a16="http://schemas.microsoft.com/office/drawing/2014/main" id="{32046463-9C75-47F8-B039-B752769983FA}"/>
              </a:ext>
            </a:extLst>
          </p:cNvPr>
          <p:cNvPicPr>
            <a:picLocks noChangeAspect="1"/>
          </p:cNvPicPr>
          <p:nvPr/>
        </p:nvPicPr>
        <p:blipFill rotWithShape="1">
          <a:blip r:embed="rId2"/>
          <a:srcRect l="25474" t="9835" r="21561" b="5625"/>
          <a:stretch/>
        </p:blipFill>
        <p:spPr>
          <a:xfrm>
            <a:off x="372377" y="1690255"/>
            <a:ext cx="5737478" cy="7065817"/>
          </a:xfrm>
          <a:prstGeom prst="rect">
            <a:avLst/>
          </a:prstGeom>
        </p:spPr>
      </p:pic>
    </p:spTree>
    <p:extLst>
      <p:ext uri="{BB962C8B-B14F-4D97-AF65-F5344CB8AC3E}">
        <p14:creationId xmlns:p14="http://schemas.microsoft.com/office/powerpoint/2010/main" val="18900811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9DB94C-52A7-480A-876C-D7CFD6A0639D}"/>
              </a:ext>
            </a:extLst>
          </p:cNvPr>
          <p:cNvSpPr>
            <a:spLocks noGrp="1"/>
          </p:cNvSpPr>
          <p:nvPr>
            <p:ph type="title"/>
          </p:nvPr>
        </p:nvSpPr>
        <p:spPr/>
        <p:txBody>
          <a:bodyPr/>
          <a:lstStyle/>
          <a:p>
            <a:r>
              <a:rPr lang="en-GB" dirty="0"/>
              <a:t>VISION SCREENING</a:t>
            </a:r>
            <a:endParaRPr lang="en-PH" dirty="0"/>
          </a:p>
        </p:txBody>
      </p:sp>
      <p:sp>
        <p:nvSpPr>
          <p:cNvPr id="3" name="Content Placeholder 2">
            <a:extLst>
              <a:ext uri="{FF2B5EF4-FFF2-40B4-BE49-F238E27FC236}">
                <a16:creationId xmlns:a16="http://schemas.microsoft.com/office/drawing/2014/main" id="{E3801BEF-8B6A-4BDC-BCD2-F5DD46F70B55}"/>
              </a:ext>
            </a:extLst>
          </p:cNvPr>
          <p:cNvSpPr>
            <a:spLocks noGrp="1"/>
          </p:cNvSpPr>
          <p:nvPr>
            <p:ph idx="1"/>
          </p:nvPr>
        </p:nvSpPr>
        <p:spPr>
          <a:xfrm>
            <a:off x="503978" y="1704110"/>
            <a:ext cx="5247884" cy="7176136"/>
          </a:xfrm>
        </p:spPr>
        <p:txBody>
          <a:bodyPr>
            <a:normAutofit/>
          </a:bodyPr>
          <a:lstStyle/>
          <a:p>
            <a:pPr marL="342900" indent="-342900">
              <a:lnSpc>
                <a:spcPct val="150000"/>
              </a:lnSpc>
              <a:buFont typeface="+mj-lt"/>
              <a:buAutoNum type="arabicPeriod"/>
            </a:pPr>
            <a:r>
              <a:rPr lang="en-GB" sz="1600" dirty="0"/>
              <a:t>VISION ASSESSMENT </a:t>
            </a:r>
          </a:p>
          <a:p>
            <a:pPr marL="342900" indent="-342900">
              <a:lnSpc>
                <a:spcPct val="150000"/>
              </a:lnSpc>
              <a:buFont typeface="+mj-lt"/>
              <a:buAutoNum type="arabicPeriod"/>
            </a:pPr>
            <a:r>
              <a:rPr lang="en-GB" sz="1600" dirty="0"/>
              <a:t>PUPILS</a:t>
            </a:r>
          </a:p>
          <a:p>
            <a:pPr marL="342900" indent="-342900">
              <a:lnSpc>
                <a:spcPct val="150000"/>
              </a:lnSpc>
              <a:buFont typeface="+mj-lt"/>
              <a:buAutoNum type="arabicPeriod"/>
            </a:pPr>
            <a:r>
              <a:rPr lang="en-GB" sz="1600" dirty="0"/>
              <a:t>GROSS ABNORMALITIES</a:t>
            </a:r>
          </a:p>
          <a:p>
            <a:pPr marL="342900" indent="-342900">
              <a:lnSpc>
                <a:spcPct val="150000"/>
              </a:lnSpc>
              <a:buFont typeface="+mj-lt"/>
              <a:buAutoNum type="arabicPeriod"/>
            </a:pPr>
            <a:r>
              <a:rPr lang="en-GB" sz="1600" dirty="0"/>
              <a:t>EOM + SENSORIMOTOR EVALUATION</a:t>
            </a:r>
          </a:p>
          <a:p>
            <a:pPr marL="342900" indent="-342900">
              <a:lnSpc>
                <a:spcPct val="150000"/>
              </a:lnSpc>
              <a:buFont typeface="+mj-lt"/>
              <a:buAutoNum type="arabicPeriod"/>
            </a:pPr>
            <a:r>
              <a:rPr lang="en-GB" sz="1600" dirty="0"/>
              <a:t>POSTERIOR POLE EVALUATION: RETINA, OPTIC NERVE, VESSELS, MEDIA</a:t>
            </a:r>
          </a:p>
          <a:p>
            <a:pPr marL="342900" indent="-342900">
              <a:lnSpc>
                <a:spcPct val="150000"/>
              </a:lnSpc>
              <a:buFont typeface="+mj-lt"/>
              <a:buAutoNum type="arabicPeriod"/>
            </a:pPr>
            <a:endParaRPr lang="en-GB" sz="1600" dirty="0"/>
          </a:p>
          <a:p>
            <a:pPr marL="0" indent="0">
              <a:buNone/>
            </a:pPr>
            <a:r>
              <a:rPr lang="en-GB" sz="1600" u="sng" dirty="0"/>
              <a:t>NEEDS: </a:t>
            </a:r>
          </a:p>
          <a:p>
            <a:pPr marL="0" indent="0">
              <a:buNone/>
            </a:pPr>
            <a:r>
              <a:rPr lang="en-GB" sz="1600" dirty="0"/>
              <a:t>Snellen chart</a:t>
            </a:r>
          </a:p>
          <a:p>
            <a:pPr marL="0" indent="0">
              <a:buNone/>
            </a:pPr>
            <a:r>
              <a:rPr lang="en-GB" sz="1600" dirty="0"/>
              <a:t>Eye cover </a:t>
            </a:r>
          </a:p>
          <a:p>
            <a:pPr marL="0" indent="0">
              <a:buNone/>
            </a:pPr>
            <a:r>
              <a:rPr lang="en-GB" sz="1600" dirty="0"/>
              <a:t>Ophthalmoscope</a:t>
            </a:r>
          </a:p>
          <a:p>
            <a:pPr marL="0" indent="0">
              <a:lnSpc>
                <a:spcPct val="150000"/>
              </a:lnSpc>
              <a:buNone/>
            </a:pPr>
            <a:endParaRPr lang="en-GB" sz="1600" dirty="0"/>
          </a:p>
          <a:p>
            <a:pPr marL="0" indent="0">
              <a:lnSpc>
                <a:spcPct val="150000"/>
              </a:lnSpc>
              <a:buNone/>
            </a:pPr>
            <a:r>
              <a:rPr lang="en-GB" sz="1600" dirty="0"/>
              <a:t>Check for Red Orange Reflex! </a:t>
            </a:r>
            <a:r>
              <a:rPr lang="en-GB" sz="1600" dirty="0">
                <a:sym typeface="Wingdings" panose="05000000000000000000" pitchFamily="2" charset="2"/>
              </a:rPr>
              <a:t> </a:t>
            </a:r>
            <a:endParaRPr lang="en-GB" sz="1600" dirty="0"/>
          </a:p>
        </p:txBody>
      </p:sp>
    </p:spTree>
    <p:extLst>
      <p:ext uri="{BB962C8B-B14F-4D97-AF65-F5344CB8AC3E}">
        <p14:creationId xmlns:p14="http://schemas.microsoft.com/office/powerpoint/2010/main" val="89432188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E6A215-4F53-4765-B6BE-A2ECA37EC7F0}"/>
              </a:ext>
            </a:extLst>
          </p:cNvPr>
          <p:cNvSpPr>
            <a:spLocks noGrp="1"/>
          </p:cNvSpPr>
          <p:nvPr>
            <p:ph type="title"/>
          </p:nvPr>
        </p:nvSpPr>
        <p:spPr/>
        <p:txBody>
          <a:bodyPr/>
          <a:lstStyle/>
          <a:p>
            <a:r>
              <a:rPr lang="en-GB" dirty="0"/>
              <a:t>DENTAL CARE</a:t>
            </a:r>
            <a:endParaRPr lang="en-PH" dirty="0"/>
          </a:p>
        </p:txBody>
      </p:sp>
      <p:sp>
        <p:nvSpPr>
          <p:cNvPr id="3" name="Content Placeholder 2">
            <a:extLst>
              <a:ext uri="{FF2B5EF4-FFF2-40B4-BE49-F238E27FC236}">
                <a16:creationId xmlns:a16="http://schemas.microsoft.com/office/drawing/2014/main" id="{4B357A5C-047A-4348-AB58-CED1FD6A3E6A}"/>
              </a:ext>
            </a:extLst>
          </p:cNvPr>
          <p:cNvSpPr>
            <a:spLocks noGrp="1"/>
          </p:cNvSpPr>
          <p:nvPr>
            <p:ph idx="1"/>
          </p:nvPr>
        </p:nvSpPr>
        <p:spPr>
          <a:xfrm>
            <a:off x="503978" y="1745674"/>
            <a:ext cx="5247884" cy="7134572"/>
          </a:xfrm>
        </p:spPr>
        <p:txBody>
          <a:bodyPr>
            <a:normAutofit/>
          </a:bodyPr>
          <a:lstStyle/>
          <a:p>
            <a:pPr marL="0" indent="0">
              <a:buNone/>
            </a:pPr>
            <a:r>
              <a:rPr lang="en-GB" sz="1800" i="1" dirty="0">
                <a:solidFill>
                  <a:schemeClr val="tx1"/>
                </a:solidFill>
              </a:rPr>
              <a:t>From </a:t>
            </a:r>
            <a:r>
              <a:rPr lang="en-GB" sz="1800" i="1" dirty="0" err="1">
                <a:solidFill>
                  <a:schemeClr val="tx1"/>
                </a:solidFill>
              </a:rPr>
              <a:t>Dr.</a:t>
            </a:r>
            <a:r>
              <a:rPr lang="en-GB" sz="1800" i="1" dirty="0">
                <a:solidFill>
                  <a:schemeClr val="tx1"/>
                </a:solidFill>
              </a:rPr>
              <a:t> </a:t>
            </a:r>
            <a:r>
              <a:rPr lang="en-GB" sz="1800" i="1" dirty="0" err="1">
                <a:solidFill>
                  <a:schemeClr val="tx1"/>
                </a:solidFill>
              </a:rPr>
              <a:t>Memorando’s</a:t>
            </a:r>
            <a:r>
              <a:rPr lang="en-GB" sz="1800" i="1" dirty="0">
                <a:solidFill>
                  <a:schemeClr val="tx1"/>
                </a:solidFill>
              </a:rPr>
              <a:t> Lecture PGH PEDIA POST GRAD 2019</a:t>
            </a:r>
          </a:p>
          <a:p>
            <a:pPr marL="0" indent="0">
              <a:buNone/>
            </a:pPr>
            <a:endParaRPr lang="en-GB" sz="1800" dirty="0">
              <a:solidFill>
                <a:schemeClr val="tx1"/>
              </a:solidFill>
            </a:endParaRPr>
          </a:p>
          <a:p>
            <a:r>
              <a:rPr lang="en-GB" sz="1800" dirty="0">
                <a:solidFill>
                  <a:srgbClr val="FF0000"/>
                </a:solidFill>
              </a:rPr>
              <a:t>REFER PEDIATRIC PATIENTS TO DENTISTS BY </a:t>
            </a:r>
          </a:p>
          <a:p>
            <a:pPr marL="0" indent="0">
              <a:buNone/>
            </a:pPr>
            <a:r>
              <a:rPr lang="en-GB" sz="1800" dirty="0">
                <a:solidFill>
                  <a:srgbClr val="FF0000"/>
                </a:solidFill>
              </a:rPr>
              <a:t>6 TO 8 MONTHS OF AGE</a:t>
            </a:r>
          </a:p>
          <a:p>
            <a:pPr marL="0" indent="0">
              <a:buNone/>
            </a:pPr>
            <a:endParaRPr lang="en-GB" sz="1800" dirty="0">
              <a:solidFill>
                <a:srgbClr val="FF0000"/>
              </a:solidFill>
            </a:endParaRPr>
          </a:p>
          <a:p>
            <a:pPr marL="0" indent="0">
              <a:buNone/>
            </a:pPr>
            <a:r>
              <a:rPr lang="en-GB" sz="1800" dirty="0">
                <a:solidFill>
                  <a:srgbClr val="FF0000"/>
                </a:solidFill>
              </a:rPr>
              <a:t>ANTICIPATORY GUIDANCE</a:t>
            </a:r>
          </a:p>
          <a:p>
            <a:pPr>
              <a:buFont typeface="Wingdings" panose="05000000000000000000" pitchFamily="2" charset="2"/>
              <a:buChar char="ü"/>
            </a:pPr>
            <a:r>
              <a:rPr lang="en-GB" sz="1800" dirty="0">
                <a:solidFill>
                  <a:schemeClr val="tx1"/>
                </a:solidFill>
              </a:rPr>
              <a:t>Guided toothbrushing until 7 years of age</a:t>
            </a:r>
          </a:p>
          <a:p>
            <a:pPr>
              <a:buFont typeface="Wingdings" panose="05000000000000000000" pitchFamily="2" charset="2"/>
              <a:buChar char="ü"/>
            </a:pPr>
            <a:r>
              <a:rPr lang="en-GB" sz="1800" dirty="0">
                <a:solidFill>
                  <a:schemeClr val="tx1"/>
                </a:solidFill>
              </a:rPr>
              <a:t>First permanent tooth to erupt: 1</a:t>
            </a:r>
            <a:r>
              <a:rPr lang="en-GB" sz="1800" baseline="30000" dirty="0">
                <a:solidFill>
                  <a:schemeClr val="tx1"/>
                </a:solidFill>
              </a:rPr>
              <a:t>st</a:t>
            </a:r>
            <a:r>
              <a:rPr lang="en-GB" sz="1800" dirty="0">
                <a:solidFill>
                  <a:schemeClr val="tx1"/>
                </a:solidFill>
              </a:rPr>
              <a:t> molars and incisors by 6 years of age</a:t>
            </a:r>
          </a:p>
          <a:p>
            <a:pPr>
              <a:buFont typeface="Wingdings" panose="05000000000000000000" pitchFamily="2" charset="2"/>
              <a:buChar char="ü"/>
            </a:pPr>
            <a:r>
              <a:rPr lang="en-GB" sz="1800" dirty="0">
                <a:solidFill>
                  <a:schemeClr val="tx1"/>
                </a:solidFill>
              </a:rPr>
              <a:t>Wean from bottle feeding by 12 to 14 months</a:t>
            </a:r>
          </a:p>
          <a:p>
            <a:pPr>
              <a:buFont typeface="Wingdings" panose="05000000000000000000" pitchFamily="2" charset="2"/>
              <a:buChar char="ü"/>
            </a:pPr>
            <a:r>
              <a:rPr lang="en-GB" sz="1800" dirty="0">
                <a:solidFill>
                  <a:schemeClr val="tx1"/>
                </a:solidFill>
              </a:rPr>
              <a:t>Avoid putting the baby to sleep through bottle feeding</a:t>
            </a:r>
          </a:p>
          <a:p>
            <a:pPr>
              <a:buFont typeface="Wingdings" panose="05000000000000000000" pitchFamily="2" charset="2"/>
              <a:buChar char="ü"/>
            </a:pPr>
            <a:r>
              <a:rPr lang="en-GB" sz="1800" dirty="0">
                <a:solidFill>
                  <a:schemeClr val="tx1"/>
                </a:solidFill>
              </a:rPr>
              <a:t>Limit frequency of snacking, train to eat full meal </a:t>
            </a:r>
          </a:p>
          <a:p>
            <a:pPr>
              <a:buFont typeface="Wingdings" panose="05000000000000000000" pitchFamily="2" charset="2"/>
              <a:buChar char="ü"/>
            </a:pPr>
            <a:r>
              <a:rPr lang="en-GB" sz="1800" dirty="0">
                <a:solidFill>
                  <a:schemeClr val="tx1"/>
                </a:solidFill>
              </a:rPr>
              <a:t>Avoid distracted eating (slow chewing puts the child to develop caries)</a:t>
            </a:r>
          </a:p>
          <a:p>
            <a:pPr>
              <a:buFont typeface="Wingdings" panose="05000000000000000000" pitchFamily="2" charset="2"/>
              <a:buChar char="ü"/>
            </a:pPr>
            <a:r>
              <a:rPr lang="en-GB" sz="1800" dirty="0">
                <a:solidFill>
                  <a:schemeClr val="tx1"/>
                </a:solidFill>
              </a:rPr>
              <a:t>Injury prevention</a:t>
            </a:r>
          </a:p>
          <a:p>
            <a:pPr>
              <a:buFont typeface="Wingdings" panose="05000000000000000000" pitchFamily="2" charset="2"/>
              <a:buChar char="ü"/>
            </a:pPr>
            <a:r>
              <a:rPr lang="en-GB" sz="1800" dirty="0">
                <a:solidFill>
                  <a:schemeClr val="tx1"/>
                </a:solidFill>
              </a:rPr>
              <a:t>Limit sugar intake</a:t>
            </a:r>
          </a:p>
          <a:p>
            <a:pPr>
              <a:buFont typeface="Wingdings" panose="05000000000000000000" pitchFamily="2" charset="2"/>
              <a:buChar char="ü"/>
            </a:pPr>
            <a:r>
              <a:rPr lang="en-GB" sz="2400" b="1" dirty="0">
                <a:solidFill>
                  <a:schemeClr val="tx1"/>
                </a:solidFill>
              </a:rPr>
              <a:t>REGULAR DENTAL VISIT</a:t>
            </a:r>
          </a:p>
          <a:p>
            <a:pPr>
              <a:buFont typeface="Wingdings" panose="05000000000000000000" pitchFamily="2" charset="2"/>
              <a:buChar char="ü"/>
            </a:pPr>
            <a:endParaRPr lang="en-GB" sz="1800" dirty="0">
              <a:solidFill>
                <a:schemeClr val="tx1"/>
              </a:solidFill>
            </a:endParaRPr>
          </a:p>
          <a:p>
            <a:pPr>
              <a:buFont typeface="Wingdings" panose="05000000000000000000" pitchFamily="2" charset="2"/>
              <a:buChar char="ü"/>
            </a:pPr>
            <a:endParaRPr lang="en-GB" sz="1800" dirty="0">
              <a:solidFill>
                <a:schemeClr val="tx1"/>
              </a:solidFill>
            </a:endParaRPr>
          </a:p>
          <a:p>
            <a:pPr marL="0" indent="0">
              <a:buNone/>
            </a:pPr>
            <a:endParaRPr lang="en-PH" sz="1800" dirty="0">
              <a:solidFill>
                <a:srgbClr val="FF0000"/>
              </a:solidFill>
            </a:endParaRPr>
          </a:p>
        </p:txBody>
      </p:sp>
    </p:spTree>
    <p:extLst>
      <p:ext uri="{BB962C8B-B14F-4D97-AF65-F5344CB8AC3E}">
        <p14:creationId xmlns:p14="http://schemas.microsoft.com/office/powerpoint/2010/main" val="410699701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8DA672-D216-456A-AD77-1272980BB97E}"/>
              </a:ext>
            </a:extLst>
          </p:cNvPr>
          <p:cNvSpPr>
            <a:spLocks noGrp="1"/>
          </p:cNvSpPr>
          <p:nvPr>
            <p:ph type="title"/>
          </p:nvPr>
        </p:nvSpPr>
        <p:spPr/>
        <p:txBody>
          <a:bodyPr/>
          <a:lstStyle/>
          <a:p>
            <a:r>
              <a:rPr lang="en-PH" dirty="0"/>
              <a:t>APPROACH TO PREVENT DRY SKIN</a:t>
            </a:r>
          </a:p>
        </p:txBody>
      </p:sp>
      <p:sp>
        <p:nvSpPr>
          <p:cNvPr id="3" name="Content Placeholder 2">
            <a:extLst>
              <a:ext uri="{FF2B5EF4-FFF2-40B4-BE49-F238E27FC236}">
                <a16:creationId xmlns:a16="http://schemas.microsoft.com/office/drawing/2014/main" id="{3DD44185-1003-4463-97E9-3C75425E77BD}"/>
              </a:ext>
            </a:extLst>
          </p:cNvPr>
          <p:cNvSpPr>
            <a:spLocks noGrp="1"/>
          </p:cNvSpPr>
          <p:nvPr>
            <p:ph idx="1"/>
          </p:nvPr>
        </p:nvSpPr>
        <p:spPr>
          <a:xfrm>
            <a:off x="503978" y="2452254"/>
            <a:ext cx="5247884" cy="6427991"/>
          </a:xfrm>
        </p:spPr>
        <p:txBody>
          <a:bodyPr>
            <a:normAutofit/>
          </a:bodyPr>
          <a:lstStyle/>
          <a:p>
            <a:pPr marL="0" indent="0">
              <a:buNone/>
            </a:pPr>
            <a:r>
              <a:rPr lang="en-PH" i="1" dirty="0"/>
              <a:t>*From </a:t>
            </a:r>
            <a:r>
              <a:rPr lang="en-PH" i="1" dirty="0" err="1"/>
              <a:t>Pedia</a:t>
            </a:r>
            <a:r>
              <a:rPr lang="en-PH" i="1" dirty="0"/>
              <a:t> PGH Postgrad 2019</a:t>
            </a:r>
          </a:p>
          <a:p>
            <a:pPr marL="0" indent="0">
              <a:buNone/>
            </a:pPr>
            <a:endParaRPr lang="en-PH" dirty="0"/>
          </a:p>
          <a:p>
            <a:r>
              <a:rPr lang="en-PH" dirty="0"/>
              <a:t>Determine etiology and contributing factors</a:t>
            </a:r>
          </a:p>
          <a:p>
            <a:r>
              <a:rPr lang="en-PH" dirty="0"/>
              <a:t>Use </a:t>
            </a:r>
            <a:r>
              <a:rPr lang="en-PH" dirty="0" err="1"/>
              <a:t>luke</a:t>
            </a:r>
            <a:r>
              <a:rPr lang="en-PH" dirty="0"/>
              <a:t> warm water</a:t>
            </a:r>
          </a:p>
          <a:p>
            <a:r>
              <a:rPr lang="en-PH" dirty="0"/>
              <a:t>Use mild soaps</a:t>
            </a:r>
          </a:p>
          <a:p>
            <a:r>
              <a:rPr lang="en-PH" dirty="0"/>
              <a:t>Reduce bathing time to 10 mins</a:t>
            </a:r>
          </a:p>
          <a:p>
            <a:r>
              <a:rPr lang="en-PH" dirty="0"/>
              <a:t>Apply moisturizers </a:t>
            </a:r>
          </a:p>
          <a:p>
            <a:pPr marL="0" indent="0">
              <a:buNone/>
            </a:pPr>
            <a:endParaRPr lang="en-PH" dirty="0"/>
          </a:p>
          <a:p>
            <a:pPr marL="0" indent="0">
              <a:buNone/>
            </a:pPr>
            <a:r>
              <a:rPr lang="en-PH" sz="2000" b="1" dirty="0">
                <a:solidFill>
                  <a:schemeClr val="accent1">
                    <a:lumMod val="75000"/>
                  </a:schemeClr>
                </a:solidFill>
              </a:rPr>
              <a:t>*SUNPROTECTION IN CHILDREN</a:t>
            </a:r>
          </a:p>
          <a:p>
            <a:pPr marL="0" indent="0">
              <a:buNone/>
            </a:pPr>
            <a:endParaRPr lang="en-PH" sz="2000" b="1" dirty="0">
              <a:solidFill>
                <a:schemeClr val="accent1">
                  <a:lumMod val="75000"/>
                </a:schemeClr>
              </a:solidFill>
            </a:endParaRPr>
          </a:p>
          <a:p>
            <a:pPr>
              <a:buFont typeface="Wingdings" panose="05000000000000000000" pitchFamily="2" charset="2"/>
              <a:buChar char="ü"/>
            </a:pPr>
            <a:r>
              <a:rPr lang="en-PH" sz="1400" dirty="0">
                <a:solidFill>
                  <a:schemeClr val="tx1"/>
                </a:solidFill>
              </a:rPr>
              <a:t>Avoid sun from 9AM to 4PM</a:t>
            </a:r>
          </a:p>
          <a:p>
            <a:pPr>
              <a:buFont typeface="Wingdings" panose="05000000000000000000" pitchFamily="2" charset="2"/>
              <a:buChar char="ü"/>
            </a:pPr>
            <a:r>
              <a:rPr lang="en-PH" sz="1400" dirty="0">
                <a:solidFill>
                  <a:schemeClr val="tx1"/>
                </a:solidFill>
              </a:rPr>
              <a:t>Use SPF 25 and it blocks more than 96% UVB</a:t>
            </a:r>
          </a:p>
          <a:p>
            <a:pPr>
              <a:buFont typeface="Wingdings" panose="05000000000000000000" pitchFamily="2" charset="2"/>
              <a:buChar char="ü"/>
            </a:pPr>
            <a:r>
              <a:rPr lang="en-PH" sz="1400" dirty="0">
                <a:solidFill>
                  <a:schemeClr val="tx1"/>
                </a:solidFill>
              </a:rPr>
              <a:t>Amount of sunscreen to be used = 2mg/cm</a:t>
            </a:r>
            <a:r>
              <a:rPr lang="en-PH" sz="1400" baseline="30000" dirty="0">
                <a:solidFill>
                  <a:schemeClr val="tx1"/>
                </a:solidFill>
              </a:rPr>
              <a:t>2</a:t>
            </a:r>
          </a:p>
          <a:p>
            <a:pPr>
              <a:buFont typeface="Wingdings" panose="05000000000000000000" pitchFamily="2" charset="2"/>
              <a:buChar char="ü"/>
            </a:pPr>
            <a:r>
              <a:rPr lang="en-PH" sz="1400" dirty="0">
                <a:solidFill>
                  <a:schemeClr val="tx1"/>
                </a:solidFill>
              </a:rPr>
              <a:t>Reapply every 1 to 2 hours </a:t>
            </a:r>
          </a:p>
          <a:p>
            <a:pPr>
              <a:buFont typeface="Wingdings" panose="05000000000000000000" pitchFamily="2" charset="2"/>
              <a:buChar char="ü"/>
            </a:pPr>
            <a:r>
              <a:rPr lang="en-PH" sz="1400" dirty="0">
                <a:solidFill>
                  <a:schemeClr val="tx1"/>
                </a:solidFill>
              </a:rPr>
              <a:t>Apply sunscreen 30 mins prior sun exposure</a:t>
            </a:r>
          </a:p>
          <a:p>
            <a:pPr>
              <a:buFont typeface="Wingdings" panose="05000000000000000000" pitchFamily="2" charset="2"/>
              <a:buChar char="ü"/>
            </a:pPr>
            <a:r>
              <a:rPr lang="en-PH" sz="1400" dirty="0">
                <a:solidFill>
                  <a:schemeClr val="tx1"/>
                </a:solidFill>
              </a:rPr>
              <a:t>Use eyeglasses</a:t>
            </a:r>
          </a:p>
          <a:p>
            <a:pPr>
              <a:buFont typeface="Wingdings" panose="05000000000000000000" pitchFamily="2" charset="2"/>
              <a:buChar char="ü"/>
            </a:pPr>
            <a:r>
              <a:rPr lang="en-PH" sz="1400" dirty="0">
                <a:solidFill>
                  <a:schemeClr val="tx1"/>
                </a:solidFill>
              </a:rPr>
              <a:t>Oil-based emulsions of inorganic filters (titanium dioxide, zinc oxide) </a:t>
            </a:r>
          </a:p>
        </p:txBody>
      </p:sp>
    </p:spTree>
    <p:extLst>
      <p:ext uri="{BB962C8B-B14F-4D97-AF65-F5344CB8AC3E}">
        <p14:creationId xmlns:p14="http://schemas.microsoft.com/office/powerpoint/2010/main" val="74394274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606E3B-D272-4A67-AC12-E68099A6381A}"/>
              </a:ext>
            </a:extLst>
          </p:cNvPr>
          <p:cNvSpPr>
            <a:spLocks noGrp="1"/>
          </p:cNvSpPr>
          <p:nvPr>
            <p:ph type="title"/>
          </p:nvPr>
        </p:nvSpPr>
        <p:spPr/>
        <p:txBody>
          <a:bodyPr/>
          <a:lstStyle/>
          <a:p>
            <a:r>
              <a:rPr lang="en-PH" dirty="0"/>
              <a:t>CHOLERA</a:t>
            </a:r>
          </a:p>
        </p:txBody>
      </p:sp>
      <p:sp>
        <p:nvSpPr>
          <p:cNvPr id="3" name="Content Placeholder 2">
            <a:extLst>
              <a:ext uri="{FF2B5EF4-FFF2-40B4-BE49-F238E27FC236}">
                <a16:creationId xmlns:a16="http://schemas.microsoft.com/office/drawing/2014/main" id="{4F5D78F9-B8F5-4107-B143-D101ACEEB867}"/>
              </a:ext>
            </a:extLst>
          </p:cNvPr>
          <p:cNvSpPr>
            <a:spLocks noGrp="1"/>
          </p:cNvSpPr>
          <p:nvPr>
            <p:ph idx="1"/>
          </p:nvPr>
        </p:nvSpPr>
        <p:spPr>
          <a:xfrm>
            <a:off x="503978" y="1690256"/>
            <a:ext cx="5799840" cy="7494314"/>
          </a:xfrm>
        </p:spPr>
        <p:txBody>
          <a:bodyPr>
            <a:noAutofit/>
          </a:bodyPr>
          <a:lstStyle/>
          <a:p>
            <a:r>
              <a:rPr lang="en-GB" sz="1400" b="1" dirty="0"/>
              <a:t>Cause</a:t>
            </a:r>
            <a:endParaRPr lang="en-GB" sz="1400" dirty="0"/>
          </a:p>
          <a:p>
            <a:pPr marL="0" indent="0">
              <a:buNone/>
            </a:pPr>
            <a:r>
              <a:rPr lang="en-GB" sz="1400" dirty="0"/>
              <a:t>Vibrio cholerae bacteria</a:t>
            </a:r>
          </a:p>
          <a:p>
            <a:r>
              <a:rPr lang="en-GB" sz="1400" b="1" dirty="0"/>
              <a:t>Mode of Transmission</a:t>
            </a:r>
            <a:endParaRPr lang="en-GB" sz="1400" dirty="0"/>
          </a:p>
          <a:p>
            <a:pPr marL="0" indent="0">
              <a:buNone/>
            </a:pPr>
            <a:r>
              <a:rPr lang="en-GB" sz="1400" dirty="0"/>
              <a:t>Eating of food or drinking of water contaminated with human waste.</a:t>
            </a:r>
          </a:p>
          <a:p>
            <a:r>
              <a:rPr lang="en-GB" sz="1400" b="1" dirty="0"/>
              <a:t>Signs and Symptoms</a:t>
            </a:r>
            <a:endParaRPr lang="en-GB" sz="1400" dirty="0"/>
          </a:p>
          <a:p>
            <a:pPr marL="342900" indent="-342900">
              <a:buFont typeface="+mj-lt"/>
              <a:buAutoNum type="alphaLcPeriod"/>
            </a:pPr>
            <a:r>
              <a:rPr lang="en-GB" sz="1400" dirty="0"/>
              <a:t>Sudden onset of frequent painless watery stools</a:t>
            </a:r>
          </a:p>
          <a:p>
            <a:pPr marL="342900" indent="-342900">
              <a:buFont typeface="+mj-lt"/>
              <a:buAutoNum type="alphaLcPeriod"/>
            </a:pPr>
            <a:r>
              <a:rPr lang="en-GB" sz="1400" dirty="0" err="1"/>
              <a:t>Vomitting</a:t>
            </a:r>
            <a:endParaRPr lang="en-GB" sz="1400" dirty="0"/>
          </a:p>
          <a:p>
            <a:pPr marL="342900" indent="-342900">
              <a:buFont typeface="+mj-lt"/>
              <a:buAutoNum type="alphaLcPeriod"/>
            </a:pPr>
            <a:r>
              <a:rPr lang="en-GB" sz="1400" dirty="0"/>
              <a:t>Rapid dehydration (e.g. sunken eyeballs, wrinkled and dry skin)</a:t>
            </a:r>
          </a:p>
          <a:p>
            <a:r>
              <a:rPr lang="en-GB" sz="1400" b="1" dirty="0" err="1"/>
              <a:t>ImmediateTreatment</a:t>
            </a:r>
            <a:endParaRPr lang="en-GB" sz="1400" dirty="0"/>
          </a:p>
          <a:p>
            <a:pPr marL="0" indent="0">
              <a:buNone/>
            </a:pPr>
            <a:r>
              <a:rPr lang="en-GB" sz="1400" dirty="0"/>
              <a:t>Replace lost body fluid by giving Oral Rehydration Solution (ORESOL) or a homemade solution composed of 1 teaspoon of salt, 4 teaspoons of sugar mix to 1liter of water. If </a:t>
            </a:r>
            <a:r>
              <a:rPr lang="en-GB" sz="1400" dirty="0" err="1"/>
              <a:t>diarrhea</a:t>
            </a:r>
            <a:r>
              <a:rPr lang="en-GB" sz="1400" dirty="0"/>
              <a:t> persists, consult your health workers or bring the patient to the nearest hospital.</a:t>
            </a:r>
          </a:p>
          <a:p>
            <a:r>
              <a:rPr lang="en-GB" sz="1400" b="1" dirty="0"/>
              <a:t>Prevention and Control</a:t>
            </a:r>
            <a:endParaRPr lang="en-GB" sz="1400" dirty="0"/>
          </a:p>
          <a:p>
            <a:pPr marL="342900" indent="-342900">
              <a:buFont typeface="+mj-lt"/>
              <a:buAutoNum type="alphaLcPeriod"/>
            </a:pPr>
            <a:r>
              <a:rPr lang="en-GB" sz="1400" dirty="0"/>
              <a:t>Drink only safe and clean water. If unsure, boil drinking water (Upon reaching boiling point, extend boiling for two or more minutes), or</a:t>
            </a:r>
          </a:p>
          <a:p>
            <a:pPr marL="342900" indent="-342900">
              <a:buFont typeface="+mj-lt"/>
              <a:buAutoNum type="alphaLcPeriod"/>
            </a:pPr>
            <a:r>
              <a:rPr lang="en-GB" sz="1400" dirty="0"/>
              <a:t>Do water chlorination.</a:t>
            </a:r>
          </a:p>
          <a:p>
            <a:pPr marL="342900" indent="-342900">
              <a:buFont typeface="+mj-lt"/>
              <a:buAutoNum type="alphaLcPeriod"/>
            </a:pPr>
            <a:r>
              <a:rPr lang="en-GB" sz="1400" dirty="0"/>
              <a:t>Keep food away from insects and rats by covering it.</a:t>
            </a:r>
          </a:p>
          <a:p>
            <a:pPr marL="342900" indent="-342900">
              <a:buFont typeface="+mj-lt"/>
              <a:buAutoNum type="alphaLcPeriod"/>
            </a:pPr>
            <a:r>
              <a:rPr lang="en-GB" sz="1400" dirty="0"/>
              <a:t>Wash and cook food properly.</a:t>
            </a:r>
          </a:p>
          <a:p>
            <a:pPr marL="342900" indent="-342900">
              <a:buFont typeface="+mj-lt"/>
              <a:buAutoNum type="alphaLcPeriod"/>
            </a:pPr>
            <a:r>
              <a:rPr lang="en-GB" sz="1400" dirty="0"/>
              <a:t>Sanitary disposal of human waste.</a:t>
            </a:r>
          </a:p>
          <a:p>
            <a:pPr marL="342900" indent="-342900">
              <a:buFont typeface="+mj-lt"/>
              <a:buAutoNum type="alphaLcPeriod"/>
            </a:pPr>
            <a:r>
              <a:rPr lang="en-GB" sz="1400" dirty="0"/>
              <a:t>Use toilet properly and clean toilet everyday.</a:t>
            </a:r>
          </a:p>
          <a:p>
            <a:pPr marL="342900" indent="-342900">
              <a:buFont typeface="+mj-lt"/>
              <a:buAutoNum type="alphaLcPeriod"/>
            </a:pPr>
            <a:r>
              <a:rPr lang="en-GB" sz="1400" dirty="0"/>
              <a:t>Wash hands with soap after using toilet and before eating.</a:t>
            </a:r>
          </a:p>
          <a:p>
            <a:pPr marL="342900" indent="-342900">
              <a:buFont typeface="+mj-lt"/>
              <a:buAutoNum type="alphaLcPeriod"/>
            </a:pPr>
            <a:r>
              <a:rPr lang="en-GB" sz="1400" dirty="0"/>
              <a:t>Keep surroundings clean to prevent flies and other insects and rodents from breeding.</a:t>
            </a:r>
          </a:p>
          <a:p>
            <a:pPr marL="342900" indent="-342900">
              <a:buFont typeface="+mj-lt"/>
              <a:buAutoNum type="alphaLcPeriod"/>
            </a:pPr>
            <a:endParaRPr lang="en-GB" sz="1400" dirty="0"/>
          </a:p>
          <a:p>
            <a:pPr marL="0" indent="0">
              <a:buNone/>
            </a:pPr>
            <a:endParaRPr lang="en-GB" sz="1400" dirty="0"/>
          </a:p>
          <a:p>
            <a:pPr marL="0" indent="0">
              <a:buNone/>
            </a:pPr>
            <a:r>
              <a:rPr lang="en-PH" sz="1400" dirty="0">
                <a:hlinkClick r:id="rId2"/>
              </a:rPr>
              <a:t>https://www.doh.gov.ph/Health-Advisory/Cholera</a:t>
            </a:r>
            <a:endParaRPr lang="en-GB" sz="1400" dirty="0"/>
          </a:p>
          <a:p>
            <a:endParaRPr lang="en-PH" sz="1400" dirty="0"/>
          </a:p>
        </p:txBody>
      </p:sp>
    </p:spTree>
    <p:extLst>
      <p:ext uri="{BB962C8B-B14F-4D97-AF65-F5344CB8AC3E}">
        <p14:creationId xmlns:p14="http://schemas.microsoft.com/office/powerpoint/2010/main" val="233404437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785671-0724-424A-AB6A-9E42EC99A96F}"/>
              </a:ext>
            </a:extLst>
          </p:cNvPr>
          <p:cNvSpPr>
            <a:spLocks noGrp="1"/>
          </p:cNvSpPr>
          <p:nvPr>
            <p:ph type="title"/>
          </p:nvPr>
        </p:nvSpPr>
        <p:spPr/>
        <p:txBody>
          <a:bodyPr/>
          <a:lstStyle/>
          <a:p>
            <a:r>
              <a:rPr lang="en-PH" dirty="0"/>
              <a:t>HOME MADE ORESOL </a:t>
            </a:r>
          </a:p>
        </p:txBody>
      </p:sp>
      <p:sp>
        <p:nvSpPr>
          <p:cNvPr id="3" name="Content Placeholder 2">
            <a:extLst>
              <a:ext uri="{FF2B5EF4-FFF2-40B4-BE49-F238E27FC236}">
                <a16:creationId xmlns:a16="http://schemas.microsoft.com/office/drawing/2014/main" id="{2FDF19D9-32CA-475F-A8AA-A067D96E53F0}"/>
              </a:ext>
            </a:extLst>
          </p:cNvPr>
          <p:cNvSpPr>
            <a:spLocks noGrp="1"/>
          </p:cNvSpPr>
          <p:nvPr>
            <p:ph idx="1"/>
          </p:nvPr>
        </p:nvSpPr>
        <p:spPr/>
        <p:txBody>
          <a:bodyPr/>
          <a:lstStyle/>
          <a:p>
            <a:endParaRPr lang="en-PH"/>
          </a:p>
        </p:txBody>
      </p:sp>
      <p:pic>
        <p:nvPicPr>
          <p:cNvPr id="2050" name="Picture 2" descr="Image result for home made oresol">
            <a:extLst>
              <a:ext uri="{FF2B5EF4-FFF2-40B4-BE49-F238E27FC236}">
                <a16:creationId xmlns:a16="http://schemas.microsoft.com/office/drawing/2014/main" id="{8E3664A3-E6D2-4B63-B75E-846A00DF590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3978" y="2230582"/>
            <a:ext cx="6201358" cy="604058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1881956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005E1B-E140-4B68-ADB2-D95C40D13C0A}"/>
              </a:ext>
            </a:extLst>
          </p:cNvPr>
          <p:cNvSpPr>
            <a:spLocks noGrp="1"/>
          </p:cNvSpPr>
          <p:nvPr>
            <p:ph type="title"/>
          </p:nvPr>
        </p:nvSpPr>
        <p:spPr/>
        <p:txBody>
          <a:bodyPr/>
          <a:lstStyle/>
          <a:p>
            <a:r>
              <a:rPr lang="en-PH" dirty="0"/>
              <a:t>DENGUE FEVER</a:t>
            </a:r>
          </a:p>
        </p:txBody>
      </p:sp>
      <p:sp>
        <p:nvSpPr>
          <p:cNvPr id="3" name="Content Placeholder 2">
            <a:extLst>
              <a:ext uri="{FF2B5EF4-FFF2-40B4-BE49-F238E27FC236}">
                <a16:creationId xmlns:a16="http://schemas.microsoft.com/office/drawing/2014/main" id="{5CDCB4E8-E38C-489E-9465-AC4EDB480FF9}"/>
              </a:ext>
            </a:extLst>
          </p:cNvPr>
          <p:cNvSpPr>
            <a:spLocks noGrp="1"/>
          </p:cNvSpPr>
          <p:nvPr>
            <p:ph idx="1"/>
          </p:nvPr>
        </p:nvSpPr>
        <p:spPr/>
        <p:txBody>
          <a:bodyPr/>
          <a:lstStyle/>
          <a:p>
            <a:endParaRPr lang="en-PH"/>
          </a:p>
        </p:txBody>
      </p:sp>
      <p:pic>
        <p:nvPicPr>
          <p:cNvPr id="4" name="image1.png" descr="Centers for Disease Control and Prevention, National Center for Emerging and Zoonotic Infectious Diseases   Dengue Case Management  ASSESSMENT   Presumptive Diagnosis:  Live in / travel to endemic area plus fever and two of the following:  Nausea and vomiting, rash, aches and pains (headache, eye pain, muscle ache or joint pain), warning signs, tourniquet test positive, Leukopenia    Warning Signs:  Severe abdominal pain or tenderness, persistent vomiting, mucosal bleed, liver enlargement &gt;2cm ,clinical fluid accumulation, lethargy; restlessness,  and increase in HCT concurrent with rapid decrease in platelet count.    If there are no warning signs, continue to Group A, Outpatient management.    For patients with warning signs of severe dengue OR co-existing conditions such as pregnancy, infancy, diabetes mellitus, poor social situation, old age, renal failure, continue to Group B, Inpatient management.    For patients with any of these:  Severe plasma leakage with shock and/or fluid  accumulation with respiratory distress; severe bleeding, or severe organ impairment, continue to Group C, Inpatient management.">
            <a:extLst>
              <a:ext uri="{FF2B5EF4-FFF2-40B4-BE49-F238E27FC236}">
                <a16:creationId xmlns:a16="http://schemas.microsoft.com/office/drawing/2014/main" id="{22EACBA3-C22F-4B6F-A698-A62A2C5C35DA}"/>
              </a:ext>
            </a:extLst>
          </p:cNvPr>
          <p:cNvPicPr/>
          <p:nvPr/>
        </p:nvPicPr>
        <p:blipFill>
          <a:blip r:embed="rId2" cstate="print"/>
          <a:stretch>
            <a:fillRect/>
          </a:stretch>
        </p:blipFill>
        <p:spPr>
          <a:xfrm>
            <a:off x="298767" y="442912"/>
            <a:ext cx="6962140" cy="9194800"/>
          </a:xfrm>
          <a:prstGeom prst="rect">
            <a:avLst/>
          </a:prstGeom>
        </p:spPr>
      </p:pic>
    </p:spTree>
    <p:extLst>
      <p:ext uri="{BB962C8B-B14F-4D97-AF65-F5344CB8AC3E}">
        <p14:creationId xmlns:p14="http://schemas.microsoft.com/office/powerpoint/2010/main" val="404840440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86E03E-D429-458A-B35B-AD881F29238F}"/>
              </a:ext>
            </a:extLst>
          </p:cNvPr>
          <p:cNvSpPr>
            <a:spLocks noGrp="1"/>
          </p:cNvSpPr>
          <p:nvPr>
            <p:ph type="title"/>
          </p:nvPr>
        </p:nvSpPr>
        <p:spPr/>
        <p:txBody>
          <a:bodyPr/>
          <a:lstStyle/>
          <a:p>
            <a:endParaRPr lang="en-PH"/>
          </a:p>
        </p:txBody>
      </p:sp>
      <p:sp>
        <p:nvSpPr>
          <p:cNvPr id="3" name="Content Placeholder 2">
            <a:extLst>
              <a:ext uri="{FF2B5EF4-FFF2-40B4-BE49-F238E27FC236}">
                <a16:creationId xmlns:a16="http://schemas.microsoft.com/office/drawing/2014/main" id="{C48BEC36-E6FE-4F6C-B95F-C33265B6AF16}"/>
              </a:ext>
            </a:extLst>
          </p:cNvPr>
          <p:cNvSpPr>
            <a:spLocks noGrp="1"/>
          </p:cNvSpPr>
          <p:nvPr>
            <p:ph idx="1"/>
          </p:nvPr>
        </p:nvSpPr>
        <p:spPr/>
        <p:txBody>
          <a:bodyPr/>
          <a:lstStyle/>
          <a:p>
            <a:endParaRPr lang="en-PH"/>
          </a:p>
        </p:txBody>
      </p:sp>
      <p:pic>
        <p:nvPicPr>
          <p:cNvPr id="25" name="Picture 24">
            <a:extLst>
              <a:ext uri="{FF2B5EF4-FFF2-40B4-BE49-F238E27FC236}">
                <a16:creationId xmlns:a16="http://schemas.microsoft.com/office/drawing/2014/main" id="{9223BFA7-4409-4554-8C39-FF01F48114D9}"/>
              </a:ext>
            </a:extLst>
          </p:cNvPr>
          <p:cNvPicPr>
            <a:picLocks noChangeAspect="1"/>
          </p:cNvPicPr>
          <p:nvPr/>
        </p:nvPicPr>
        <p:blipFill>
          <a:blip r:embed="rId2"/>
          <a:stretch>
            <a:fillRect/>
          </a:stretch>
        </p:blipFill>
        <p:spPr>
          <a:xfrm>
            <a:off x="266200" y="387927"/>
            <a:ext cx="7115123" cy="9421091"/>
          </a:xfrm>
          <a:prstGeom prst="rect">
            <a:avLst/>
          </a:prstGeom>
        </p:spPr>
      </p:pic>
    </p:spTree>
    <p:extLst>
      <p:ext uri="{BB962C8B-B14F-4D97-AF65-F5344CB8AC3E}">
        <p14:creationId xmlns:p14="http://schemas.microsoft.com/office/powerpoint/2010/main" val="255403591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AD6D8E-565E-4B4B-B86D-776E20B2C674}"/>
              </a:ext>
            </a:extLst>
          </p:cNvPr>
          <p:cNvSpPr>
            <a:spLocks noGrp="1"/>
          </p:cNvSpPr>
          <p:nvPr>
            <p:ph type="title"/>
          </p:nvPr>
        </p:nvSpPr>
        <p:spPr/>
        <p:txBody>
          <a:bodyPr/>
          <a:lstStyle/>
          <a:p>
            <a:endParaRPr lang="en-PH"/>
          </a:p>
        </p:txBody>
      </p:sp>
      <p:sp>
        <p:nvSpPr>
          <p:cNvPr id="3" name="Content Placeholder 2">
            <a:extLst>
              <a:ext uri="{FF2B5EF4-FFF2-40B4-BE49-F238E27FC236}">
                <a16:creationId xmlns:a16="http://schemas.microsoft.com/office/drawing/2014/main" id="{047E4E89-5A9E-4DBE-9471-99AF2847D642}"/>
              </a:ext>
            </a:extLst>
          </p:cNvPr>
          <p:cNvSpPr>
            <a:spLocks noGrp="1"/>
          </p:cNvSpPr>
          <p:nvPr>
            <p:ph idx="1"/>
          </p:nvPr>
        </p:nvSpPr>
        <p:spPr/>
        <p:txBody>
          <a:bodyPr/>
          <a:lstStyle/>
          <a:p>
            <a:endParaRPr lang="en-PH"/>
          </a:p>
        </p:txBody>
      </p:sp>
      <p:pic>
        <p:nvPicPr>
          <p:cNvPr id="4" name="Picture 3">
            <a:extLst>
              <a:ext uri="{FF2B5EF4-FFF2-40B4-BE49-F238E27FC236}">
                <a16:creationId xmlns:a16="http://schemas.microsoft.com/office/drawing/2014/main" id="{DE4FA13C-32B0-4116-B7AB-BA8B0268D1A8}"/>
              </a:ext>
            </a:extLst>
          </p:cNvPr>
          <p:cNvPicPr>
            <a:picLocks noChangeAspect="1"/>
          </p:cNvPicPr>
          <p:nvPr/>
        </p:nvPicPr>
        <p:blipFill>
          <a:blip r:embed="rId2"/>
          <a:stretch>
            <a:fillRect/>
          </a:stretch>
        </p:blipFill>
        <p:spPr>
          <a:xfrm>
            <a:off x="309778" y="722420"/>
            <a:ext cx="6940117" cy="8635783"/>
          </a:xfrm>
          <a:prstGeom prst="rect">
            <a:avLst/>
          </a:prstGeom>
        </p:spPr>
      </p:pic>
    </p:spTree>
    <p:extLst>
      <p:ext uri="{BB962C8B-B14F-4D97-AF65-F5344CB8AC3E}">
        <p14:creationId xmlns:p14="http://schemas.microsoft.com/office/powerpoint/2010/main" val="103965342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78A6F1-DFC9-467A-A325-8833FCD6DE8F}"/>
              </a:ext>
            </a:extLst>
          </p:cNvPr>
          <p:cNvSpPr>
            <a:spLocks noGrp="1"/>
          </p:cNvSpPr>
          <p:nvPr>
            <p:ph type="title"/>
          </p:nvPr>
        </p:nvSpPr>
        <p:spPr/>
        <p:txBody>
          <a:bodyPr/>
          <a:lstStyle/>
          <a:p>
            <a:endParaRPr lang="en-PH"/>
          </a:p>
        </p:txBody>
      </p:sp>
      <p:sp>
        <p:nvSpPr>
          <p:cNvPr id="3" name="Content Placeholder 2">
            <a:extLst>
              <a:ext uri="{FF2B5EF4-FFF2-40B4-BE49-F238E27FC236}">
                <a16:creationId xmlns:a16="http://schemas.microsoft.com/office/drawing/2014/main" id="{088C55E6-E8B0-4CA9-AD72-5E5A430B4FE3}"/>
              </a:ext>
            </a:extLst>
          </p:cNvPr>
          <p:cNvSpPr>
            <a:spLocks noGrp="1"/>
          </p:cNvSpPr>
          <p:nvPr>
            <p:ph idx="1"/>
          </p:nvPr>
        </p:nvSpPr>
        <p:spPr/>
        <p:txBody>
          <a:bodyPr/>
          <a:lstStyle/>
          <a:p>
            <a:endParaRPr lang="en-PH"/>
          </a:p>
        </p:txBody>
      </p:sp>
      <p:pic>
        <p:nvPicPr>
          <p:cNvPr id="4" name="Picture 3">
            <a:extLst>
              <a:ext uri="{FF2B5EF4-FFF2-40B4-BE49-F238E27FC236}">
                <a16:creationId xmlns:a16="http://schemas.microsoft.com/office/drawing/2014/main" id="{0AA54195-C5B6-496A-BFD1-2A1B1D0366A0}"/>
              </a:ext>
            </a:extLst>
          </p:cNvPr>
          <p:cNvPicPr>
            <a:picLocks noChangeAspect="1"/>
          </p:cNvPicPr>
          <p:nvPr/>
        </p:nvPicPr>
        <p:blipFill>
          <a:blip r:embed="rId2"/>
          <a:stretch>
            <a:fillRect/>
          </a:stretch>
        </p:blipFill>
        <p:spPr>
          <a:xfrm>
            <a:off x="277729" y="536702"/>
            <a:ext cx="7081077" cy="9106062"/>
          </a:xfrm>
          <a:prstGeom prst="rect">
            <a:avLst/>
          </a:prstGeom>
        </p:spPr>
      </p:pic>
    </p:spTree>
    <p:extLst>
      <p:ext uri="{BB962C8B-B14F-4D97-AF65-F5344CB8AC3E}">
        <p14:creationId xmlns:p14="http://schemas.microsoft.com/office/powerpoint/2010/main" val="163758561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A6B4AD-37B5-4F59-BDC2-34A98EAE2E0C}"/>
              </a:ext>
            </a:extLst>
          </p:cNvPr>
          <p:cNvSpPr>
            <a:spLocks noGrp="1"/>
          </p:cNvSpPr>
          <p:nvPr>
            <p:ph type="title"/>
          </p:nvPr>
        </p:nvSpPr>
        <p:spPr/>
        <p:txBody>
          <a:bodyPr/>
          <a:lstStyle/>
          <a:p>
            <a:endParaRPr lang="en-PH"/>
          </a:p>
        </p:txBody>
      </p:sp>
      <p:sp>
        <p:nvSpPr>
          <p:cNvPr id="3" name="Content Placeholder 2">
            <a:extLst>
              <a:ext uri="{FF2B5EF4-FFF2-40B4-BE49-F238E27FC236}">
                <a16:creationId xmlns:a16="http://schemas.microsoft.com/office/drawing/2014/main" id="{0F2E29B7-429D-497B-A4DB-ED6CE89B0EC0}"/>
              </a:ext>
            </a:extLst>
          </p:cNvPr>
          <p:cNvSpPr>
            <a:spLocks noGrp="1"/>
          </p:cNvSpPr>
          <p:nvPr>
            <p:ph idx="1"/>
          </p:nvPr>
        </p:nvSpPr>
        <p:spPr/>
        <p:txBody>
          <a:bodyPr/>
          <a:lstStyle/>
          <a:p>
            <a:endParaRPr lang="en-PH"/>
          </a:p>
        </p:txBody>
      </p:sp>
      <p:pic>
        <p:nvPicPr>
          <p:cNvPr id="4" name="Picture 3">
            <a:extLst>
              <a:ext uri="{FF2B5EF4-FFF2-40B4-BE49-F238E27FC236}">
                <a16:creationId xmlns:a16="http://schemas.microsoft.com/office/drawing/2014/main" id="{B095AF7A-D8EA-4A11-BDDB-881240A46325}"/>
              </a:ext>
            </a:extLst>
          </p:cNvPr>
          <p:cNvPicPr>
            <a:picLocks noChangeAspect="1"/>
          </p:cNvPicPr>
          <p:nvPr/>
        </p:nvPicPr>
        <p:blipFill>
          <a:blip r:embed="rId2"/>
          <a:stretch>
            <a:fillRect/>
          </a:stretch>
        </p:blipFill>
        <p:spPr>
          <a:xfrm>
            <a:off x="187070" y="536701"/>
            <a:ext cx="7185536" cy="9007221"/>
          </a:xfrm>
          <a:prstGeom prst="rect">
            <a:avLst/>
          </a:prstGeom>
        </p:spPr>
      </p:pic>
    </p:spTree>
    <p:extLst>
      <p:ext uri="{BB962C8B-B14F-4D97-AF65-F5344CB8AC3E}">
        <p14:creationId xmlns:p14="http://schemas.microsoft.com/office/powerpoint/2010/main" val="8955743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542C5E-8A69-4DAD-98F0-A724979788F2}"/>
              </a:ext>
            </a:extLst>
          </p:cNvPr>
          <p:cNvSpPr>
            <a:spLocks noGrp="1"/>
          </p:cNvSpPr>
          <p:nvPr>
            <p:ph type="title"/>
          </p:nvPr>
        </p:nvSpPr>
        <p:spPr/>
        <p:txBody>
          <a:bodyPr/>
          <a:lstStyle/>
          <a:p>
            <a:endParaRPr lang="en-PH"/>
          </a:p>
        </p:txBody>
      </p:sp>
      <p:sp>
        <p:nvSpPr>
          <p:cNvPr id="3" name="Content Placeholder 2">
            <a:extLst>
              <a:ext uri="{FF2B5EF4-FFF2-40B4-BE49-F238E27FC236}">
                <a16:creationId xmlns:a16="http://schemas.microsoft.com/office/drawing/2014/main" id="{D88278AE-2E6B-4919-8EF5-1FDA767D6F58}"/>
              </a:ext>
            </a:extLst>
          </p:cNvPr>
          <p:cNvSpPr>
            <a:spLocks noGrp="1"/>
          </p:cNvSpPr>
          <p:nvPr>
            <p:ph idx="1"/>
          </p:nvPr>
        </p:nvSpPr>
        <p:spPr/>
        <p:txBody>
          <a:bodyPr/>
          <a:lstStyle/>
          <a:p>
            <a:endParaRPr lang="en-PH"/>
          </a:p>
        </p:txBody>
      </p:sp>
      <p:pic>
        <p:nvPicPr>
          <p:cNvPr id="4" name="Picture 3">
            <a:extLst>
              <a:ext uri="{FF2B5EF4-FFF2-40B4-BE49-F238E27FC236}">
                <a16:creationId xmlns:a16="http://schemas.microsoft.com/office/drawing/2014/main" id="{452D4663-AC18-4032-857E-347B7B277B23}"/>
              </a:ext>
            </a:extLst>
          </p:cNvPr>
          <p:cNvPicPr>
            <a:picLocks noChangeAspect="1"/>
          </p:cNvPicPr>
          <p:nvPr/>
        </p:nvPicPr>
        <p:blipFill>
          <a:blip r:embed="rId2"/>
          <a:stretch>
            <a:fillRect/>
          </a:stretch>
        </p:blipFill>
        <p:spPr>
          <a:xfrm>
            <a:off x="193077" y="346364"/>
            <a:ext cx="7124779" cy="9324109"/>
          </a:xfrm>
          <a:prstGeom prst="rect">
            <a:avLst/>
          </a:prstGeom>
        </p:spPr>
      </p:pic>
    </p:spTree>
    <p:extLst>
      <p:ext uri="{BB962C8B-B14F-4D97-AF65-F5344CB8AC3E}">
        <p14:creationId xmlns:p14="http://schemas.microsoft.com/office/powerpoint/2010/main" val="1076289353"/>
      </p:ext>
    </p:extLst>
  </p:cSld>
  <p:clrMapOvr>
    <a:masterClrMapping/>
  </p:clrMapOvr>
</p:sld>
</file>

<file path=ppt/theme/theme1.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F496CB"/>
      </a:accent1>
      <a:accent2>
        <a:srgbClr val="BC356F"/>
      </a:accent2>
      <a:accent3>
        <a:srgbClr val="E65331"/>
      </a:accent3>
      <a:accent4>
        <a:srgbClr val="F27E19"/>
      </a:accent4>
      <a:accent5>
        <a:srgbClr val="F2AC19"/>
      </a:accent5>
      <a:accent6>
        <a:srgbClr val="BC80E0"/>
      </a:accent6>
      <a:hlink>
        <a:srgbClr val="EF5285"/>
      </a:hlink>
      <a:folHlink>
        <a:srgbClr val="F77F90"/>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23659B44-6E34-4CE8-8F0D-387DA7996826}"/>
    </a:ext>
  </a:extLst>
</a:theme>
</file>

<file path=docProps/app.xml><?xml version="1.0" encoding="utf-8"?>
<Properties xmlns="http://schemas.openxmlformats.org/officeDocument/2006/extended-properties" xmlns:vt="http://schemas.openxmlformats.org/officeDocument/2006/docPropsVTypes">
  <Template>Facet</Template>
  <TotalTime>120</TotalTime>
  <Words>500</Words>
  <Application>Microsoft Office PowerPoint</Application>
  <PresentationFormat>Custom</PresentationFormat>
  <Paragraphs>84</Paragraphs>
  <Slides>15</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15</vt:i4>
      </vt:variant>
    </vt:vector>
  </HeadingPairs>
  <TitlesOfParts>
    <vt:vector size="20" baseType="lpstr">
      <vt:lpstr>Arial</vt:lpstr>
      <vt:lpstr>Trebuchet MS</vt:lpstr>
      <vt:lpstr>Wingdings</vt:lpstr>
      <vt:lpstr>Wingdings 3</vt:lpstr>
      <vt:lpstr>Facet</vt:lpstr>
      <vt:lpstr>PowerPoint Presentation</vt:lpstr>
      <vt:lpstr>CHOLERA</vt:lpstr>
      <vt:lpstr>HOME MADE ORESOL </vt:lpstr>
      <vt:lpstr>DENGUE FEVER</vt:lpstr>
      <vt:lpstr>PowerPoint Presentation</vt:lpstr>
      <vt:lpstr>PowerPoint Presentation</vt:lpstr>
      <vt:lpstr>PowerPoint Presentation</vt:lpstr>
      <vt:lpstr>PowerPoint Presentation</vt:lpstr>
      <vt:lpstr>PowerPoint Presentation</vt:lpstr>
      <vt:lpstr>PowerPoint Presentation</vt:lpstr>
      <vt:lpstr>NEWBORN SCREENING</vt:lpstr>
      <vt:lpstr>NEWBORN SCREENING</vt:lpstr>
      <vt:lpstr>VISION SCREENING</vt:lpstr>
      <vt:lpstr>DENTAL CARE</vt:lpstr>
      <vt:lpstr>APPROACH TO PREVENT DRY SKIN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Out-Patient Department Guide</dc:title>
  <dc:creator>Lenovo</dc:creator>
  <cp:lastModifiedBy>Marianne Joy Naria-Maritana</cp:lastModifiedBy>
  <cp:revision>12</cp:revision>
  <dcterms:created xsi:type="dcterms:W3CDTF">2019-08-18T13:33:11Z</dcterms:created>
  <dcterms:modified xsi:type="dcterms:W3CDTF">2020-08-02T13:28:27Z</dcterms:modified>
</cp:coreProperties>
</file>