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A296D7-9C0B-4EBF-BFE9-F0E340818B06}" v="42" dt="2020-08-16T05:40:36.4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6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rina Lenora Villarante" userId="4df5b8793bfbe41d" providerId="LiveId" clId="{11A296D7-9C0B-4EBF-BFE9-F0E340818B06}"/>
    <pc:docChg chg="undo redo custSel mod addSld delSld modSld modMainMaster">
      <pc:chgData name="Katrina Lenora Villarante" userId="4df5b8793bfbe41d" providerId="LiveId" clId="{11A296D7-9C0B-4EBF-BFE9-F0E340818B06}" dt="2020-08-16T05:56:47.159" v="1867" actId="20577"/>
      <pc:docMkLst>
        <pc:docMk/>
      </pc:docMkLst>
      <pc:sldChg chg="addSp delSp modSp mod setBg setClrOvrMap delDesignElem">
        <pc:chgData name="Katrina Lenora Villarante" userId="4df5b8793bfbe41d" providerId="LiveId" clId="{11A296D7-9C0B-4EBF-BFE9-F0E340818B06}" dt="2020-08-16T05:36:54.564" v="1499" actId="404"/>
        <pc:sldMkLst>
          <pc:docMk/>
          <pc:sldMk cId="178992214" sldId="256"/>
        </pc:sldMkLst>
        <pc:spChg chg="mod">
          <ac:chgData name="Katrina Lenora Villarante" userId="4df5b8793bfbe41d" providerId="LiveId" clId="{11A296D7-9C0B-4EBF-BFE9-F0E340818B06}" dt="2020-08-16T05:36:54.564" v="1499" actId="404"/>
          <ac:spMkLst>
            <pc:docMk/>
            <pc:sldMk cId="178992214" sldId="256"/>
            <ac:spMk id="2" creationId="{92C0D09E-E22A-4A6C-8912-92167BBC62FC}"/>
          </ac:spMkLst>
        </pc:spChg>
        <pc:spChg chg="mod">
          <ac:chgData name="Katrina Lenora Villarante" userId="4df5b8793bfbe41d" providerId="LiveId" clId="{11A296D7-9C0B-4EBF-BFE9-F0E340818B06}" dt="2020-08-16T05:35:00.574" v="1477" actId="26606"/>
          <ac:spMkLst>
            <pc:docMk/>
            <pc:sldMk cId="178992214" sldId="256"/>
            <ac:spMk id="3" creationId="{EDA99B7F-E70F-4061-A28C-7B148B99B706}"/>
          </ac:spMkLst>
        </pc:spChg>
        <pc:spChg chg="add del">
          <ac:chgData name="Katrina Lenora Villarante" userId="4df5b8793bfbe41d" providerId="LiveId" clId="{11A296D7-9C0B-4EBF-BFE9-F0E340818B06}" dt="2020-08-16T05:33:22.426" v="1424"/>
          <ac:spMkLst>
            <pc:docMk/>
            <pc:sldMk cId="178992214" sldId="256"/>
            <ac:spMk id="5" creationId="{168D508C-A317-451C-AB61-8A699E3570F1}"/>
          </ac:spMkLst>
        </pc:spChg>
        <pc:spChg chg="add del">
          <ac:chgData name="Katrina Lenora Villarante" userId="4df5b8793bfbe41d" providerId="LiveId" clId="{11A296D7-9C0B-4EBF-BFE9-F0E340818B06}" dt="2020-08-16T05:34:23.761" v="1428"/>
          <ac:spMkLst>
            <pc:docMk/>
            <pc:sldMk cId="178992214" sldId="256"/>
            <ac:spMk id="6" creationId="{87D3A4E0-C908-4EA9-ABDF-E82AD6BDEF9D}"/>
          </ac:spMkLst>
        </pc:spChg>
        <pc:spChg chg="add del">
          <ac:chgData name="Katrina Lenora Villarante" userId="4df5b8793bfbe41d" providerId="LiveId" clId="{11A296D7-9C0B-4EBF-BFE9-F0E340818B06}" dt="2020-08-16T05:34:54.188" v="1474" actId="26606"/>
          <ac:spMkLst>
            <pc:docMk/>
            <pc:sldMk cId="178992214" sldId="256"/>
            <ac:spMk id="7" creationId="{1E24A02E-5FD2-428E-A1E4-FDF96B0B6CE8}"/>
          </ac:spMkLst>
        </pc:spChg>
        <pc:spChg chg="add del">
          <ac:chgData name="Katrina Lenora Villarante" userId="4df5b8793bfbe41d" providerId="LiveId" clId="{11A296D7-9C0B-4EBF-BFE9-F0E340818B06}" dt="2020-08-16T05:33:06.052" v="1409"/>
          <ac:spMkLst>
            <pc:docMk/>
            <pc:sldMk cId="178992214" sldId="256"/>
            <ac:spMk id="8" creationId="{FBDCECDC-EEE3-4128-AA5E-82A8C08796E8}"/>
          </ac:spMkLst>
        </pc:spChg>
        <pc:spChg chg="add del">
          <ac:chgData name="Katrina Lenora Villarante" userId="4df5b8793bfbe41d" providerId="LiveId" clId="{11A296D7-9C0B-4EBF-BFE9-F0E340818B06}" dt="2020-08-16T05:34:54.188" v="1474" actId="26606"/>
          <ac:spMkLst>
            <pc:docMk/>
            <pc:sldMk cId="178992214" sldId="256"/>
            <ac:spMk id="9" creationId="{2808B93E-0C39-407B-943D-71F2BAFB4CB4}"/>
          </ac:spMkLst>
        </pc:spChg>
        <pc:spChg chg="add del">
          <ac:chgData name="Katrina Lenora Villarante" userId="4df5b8793bfbe41d" providerId="LiveId" clId="{11A296D7-9C0B-4EBF-BFE9-F0E340818B06}" dt="2020-08-16T05:33:06.052" v="1409"/>
          <ac:spMkLst>
            <pc:docMk/>
            <pc:sldMk cId="178992214" sldId="256"/>
            <ac:spMk id="10" creationId="{4260EDE0-989C-4E16-AF94-F652294D828E}"/>
          </ac:spMkLst>
        </pc:spChg>
        <pc:spChg chg="add del">
          <ac:chgData name="Katrina Lenora Villarante" userId="4df5b8793bfbe41d" providerId="LiveId" clId="{11A296D7-9C0B-4EBF-BFE9-F0E340818B06}" dt="2020-08-16T05:34:54.188" v="1474" actId="26606"/>
          <ac:spMkLst>
            <pc:docMk/>
            <pc:sldMk cId="178992214" sldId="256"/>
            <ac:spMk id="11" creationId="{7C7E1896-2992-48D4-85AC-95AB8AB147EA}"/>
          </ac:spMkLst>
        </pc:spChg>
        <pc:spChg chg="add del">
          <ac:chgData name="Katrina Lenora Villarante" userId="4df5b8793bfbe41d" providerId="LiveId" clId="{11A296D7-9C0B-4EBF-BFE9-F0E340818B06}" dt="2020-08-16T05:33:06.052" v="1409"/>
          <ac:spMkLst>
            <pc:docMk/>
            <pc:sldMk cId="178992214" sldId="256"/>
            <ac:spMk id="12" creationId="{1F3985C0-E548-44D2-B30E-F3E42DADE133}"/>
          </ac:spMkLst>
        </pc:spChg>
        <pc:spChg chg="add del">
          <ac:chgData name="Katrina Lenora Villarante" userId="4df5b8793bfbe41d" providerId="LiveId" clId="{11A296D7-9C0B-4EBF-BFE9-F0E340818B06}" dt="2020-08-16T05:35:00.563" v="1476" actId="26606"/>
          <ac:spMkLst>
            <pc:docMk/>
            <pc:sldMk cId="178992214" sldId="256"/>
            <ac:spMk id="13" creationId="{1E8DBE92-2331-4285-8226-D398190D3E38}"/>
          </ac:spMkLst>
        </pc:spChg>
        <pc:spChg chg="add del">
          <ac:chgData name="Katrina Lenora Villarante" userId="4df5b8793bfbe41d" providerId="LiveId" clId="{11A296D7-9C0B-4EBF-BFE9-F0E340818B06}" dt="2020-08-16T05:35:00.563" v="1476" actId="26606"/>
          <ac:spMkLst>
            <pc:docMk/>
            <pc:sldMk cId="178992214" sldId="256"/>
            <ac:spMk id="14" creationId="{AD6F6937-3B5A-4391-9F37-58A571B362A9}"/>
          </ac:spMkLst>
        </pc:spChg>
        <pc:spChg chg="add del">
          <ac:chgData name="Katrina Lenora Villarante" userId="4df5b8793bfbe41d" providerId="LiveId" clId="{11A296D7-9C0B-4EBF-BFE9-F0E340818B06}" dt="2020-08-16T05:35:00.563" v="1476" actId="26606"/>
          <ac:spMkLst>
            <pc:docMk/>
            <pc:sldMk cId="178992214" sldId="256"/>
            <ac:spMk id="15" creationId="{C962AC3C-FEB4-4C6A-8CA6-D570CD0098A9}"/>
          </ac:spMkLst>
        </pc:spChg>
        <pc:spChg chg="add">
          <ac:chgData name="Katrina Lenora Villarante" userId="4df5b8793bfbe41d" providerId="LiveId" clId="{11A296D7-9C0B-4EBF-BFE9-F0E340818B06}" dt="2020-08-16T05:36:47.057" v="1494" actId="26606"/>
          <ac:spMkLst>
            <pc:docMk/>
            <pc:sldMk cId="178992214" sldId="256"/>
            <ac:spMk id="16" creationId="{1E24A02E-5FD2-428E-A1E4-FDF96B0B6CE8}"/>
          </ac:spMkLst>
        </pc:spChg>
        <pc:spChg chg="add del">
          <ac:chgData name="Katrina Lenora Villarante" userId="4df5b8793bfbe41d" providerId="LiveId" clId="{11A296D7-9C0B-4EBF-BFE9-F0E340818B06}" dt="2020-08-16T05:36:22.490" v="1491"/>
          <ac:spMkLst>
            <pc:docMk/>
            <pc:sldMk cId="178992214" sldId="256"/>
            <ac:spMk id="17" creationId="{1E24A02E-5FD2-428E-A1E4-FDF96B0B6CE8}"/>
          </ac:spMkLst>
        </pc:spChg>
        <pc:spChg chg="add del">
          <ac:chgData name="Katrina Lenora Villarante" userId="4df5b8793bfbe41d" providerId="LiveId" clId="{11A296D7-9C0B-4EBF-BFE9-F0E340818B06}" dt="2020-08-16T05:36:22.490" v="1491"/>
          <ac:spMkLst>
            <pc:docMk/>
            <pc:sldMk cId="178992214" sldId="256"/>
            <ac:spMk id="18" creationId="{2808B93E-0C39-407B-943D-71F2BAFB4CB4}"/>
          </ac:spMkLst>
        </pc:spChg>
        <pc:spChg chg="add del">
          <ac:chgData name="Katrina Lenora Villarante" userId="4df5b8793bfbe41d" providerId="LiveId" clId="{11A296D7-9C0B-4EBF-BFE9-F0E340818B06}" dt="2020-08-16T05:36:22.490" v="1491"/>
          <ac:spMkLst>
            <pc:docMk/>
            <pc:sldMk cId="178992214" sldId="256"/>
            <ac:spMk id="19" creationId="{7C7E1896-2992-48D4-85AC-95AB8AB147EA}"/>
          </ac:spMkLst>
        </pc:spChg>
        <pc:spChg chg="add">
          <ac:chgData name="Katrina Lenora Villarante" userId="4df5b8793bfbe41d" providerId="LiveId" clId="{11A296D7-9C0B-4EBF-BFE9-F0E340818B06}" dt="2020-08-16T05:36:47.057" v="1494" actId="26606"/>
          <ac:spMkLst>
            <pc:docMk/>
            <pc:sldMk cId="178992214" sldId="256"/>
            <ac:spMk id="20" creationId="{2808B93E-0C39-407B-943D-71F2BAFB4CB4}"/>
          </ac:spMkLst>
        </pc:spChg>
        <pc:spChg chg="add">
          <ac:chgData name="Katrina Lenora Villarante" userId="4df5b8793bfbe41d" providerId="LiveId" clId="{11A296D7-9C0B-4EBF-BFE9-F0E340818B06}" dt="2020-08-16T05:36:47.057" v="1494" actId="26606"/>
          <ac:spMkLst>
            <pc:docMk/>
            <pc:sldMk cId="178992214" sldId="256"/>
            <ac:spMk id="21" creationId="{7C7E1896-2992-48D4-85AC-95AB8AB147EA}"/>
          </ac:spMkLst>
        </pc:spChg>
      </pc:sldChg>
      <pc:sldChg chg="addSp modSp mod modClrScheme chgLayout">
        <pc:chgData name="Katrina Lenora Villarante" userId="4df5b8793bfbe41d" providerId="LiveId" clId="{11A296D7-9C0B-4EBF-BFE9-F0E340818B06}" dt="2020-08-16T05:47:22.867" v="1717" actId="27636"/>
        <pc:sldMkLst>
          <pc:docMk/>
          <pc:sldMk cId="125344227" sldId="257"/>
        </pc:sldMkLst>
        <pc:spChg chg="mod ord">
          <ac:chgData name="Katrina Lenora Villarante" userId="4df5b8793bfbe41d" providerId="LiveId" clId="{11A296D7-9C0B-4EBF-BFE9-F0E340818B06}" dt="2020-08-16T05:36:29.477" v="1493"/>
          <ac:spMkLst>
            <pc:docMk/>
            <pc:sldMk cId="125344227" sldId="257"/>
            <ac:spMk id="2" creationId="{083E58FA-8AC6-41D3-AED0-A70E26D8F972}"/>
          </ac:spMkLst>
        </pc:spChg>
        <pc:spChg chg="mod ord">
          <ac:chgData name="Katrina Lenora Villarante" userId="4df5b8793bfbe41d" providerId="LiveId" clId="{11A296D7-9C0B-4EBF-BFE9-F0E340818B06}" dt="2020-08-16T05:47:22.864" v="1716" actId="27636"/>
          <ac:spMkLst>
            <pc:docMk/>
            <pc:sldMk cId="125344227" sldId="257"/>
            <ac:spMk id="3" creationId="{83B41CA7-9164-4AC3-BDBF-02D6282EF549}"/>
          </ac:spMkLst>
        </pc:spChg>
        <pc:spChg chg="add mod ord">
          <ac:chgData name="Katrina Lenora Villarante" userId="4df5b8793bfbe41d" providerId="LiveId" clId="{11A296D7-9C0B-4EBF-BFE9-F0E340818B06}" dt="2020-08-16T05:47:22.867" v="1717" actId="27636"/>
          <ac:spMkLst>
            <pc:docMk/>
            <pc:sldMk cId="125344227" sldId="257"/>
            <ac:spMk id="4" creationId="{1EB4C241-0974-4131-A0F0-AC3145008ECE}"/>
          </ac:spMkLst>
        </pc:spChg>
      </pc:sldChg>
      <pc:sldChg chg="modSp mod">
        <pc:chgData name="Katrina Lenora Villarante" userId="4df5b8793bfbe41d" providerId="LiveId" clId="{11A296D7-9C0B-4EBF-BFE9-F0E340818B06}" dt="2020-08-16T05:49:12.114" v="1743" actId="20577"/>
        <pc:sldMkLst>
          <pc:docMk/>
          <pc:sldMk cId="3551034999" sldId="258"/>
        </pc:sldMkLst>
        <pc:spChg chg="mod">
          <ac:chgData name="Katrina Lenora Villarante" userId="4df5b8793bfbe41d" providerId="LiveId" clId="{11A296D7-9C0B-4EBF-BFE9-F0E340818B06}" dt="2020-08-16T05:36:29.477" v="1493"/>
          <ac:spMkLst>
            <pc:docMk/>
            <pc:sldMk cId="3551034999" sldId="258"/>
            <ac:spMk id="2" creationId="{6918130F-FD97-4389-8E0B-A91E65901264}"/>
          </ac:spMkLst>
        </pc:spChg>
        <pc:spChg chg="mod">
          <ac:chgData name="Katrina Lenora Villarante" userId="4df5b8793bfbe41d" providerId="LiveId" clId="{11A296D7-9C0B-4EBF-BFE9-F0E340818B06}" dt="2020-08-16T05:49:12.114" v="1743" actId="20577"/>
          <ac:spMkLst>
            <pc:docMk/>
            <pc:sldMk cId="3551034999" sldId="258"/>
            <ac:spMk id="3" creationId="{1D7E6D3A-110E-43D4-A661-F16ED63825BA}"/>
          </ac:spMkLst>
        </pc:spChg>
      </pc:sldChg>
      <pc:sldChg chg="modSp mod">
        <pc:chgData name="Katrina Lenora Villarante" userId="4df5b8793bfbe41d" providerId="LiveId" clId="{11A296D7-9C0B-4EBF-BFE9-F0E340818B06}" dt="2020-08-16T05:56:17.866" v="1862" actId="242"/>
        <pc:sldMkLst>
          <pc:docMk/>
          <pc:sldMk cId="560817336" sldId="259"/>
        </pc:sldMkLst>
        <pc:spChg chg="mod">
          <ac:chgData name="Katrina Lenora Villarante" userId="4df5b8793bfbe41d" providerId="LiveId" clId="{11A296D7-9C0B-4EBF-BFE9-F0E340818B06}" dt="2020-08-16T05:40:15.743" v="1534" actId="403"/>
          <ac:spMkLst>
            <pc:docMk/>
            <pc:sldMk cId="560817336" sldId="259"/>
            <ac:spMk id="2" creationId="{1D05F31D-6E0C-4758-AA09-336FEF3342A9}"/>
          </ac:spMkLst>
        </pc:spChg>
        <pc:spChg chg="mod">
          <ac:chgData name="Katrina Lenora Villarante" userId="4df5b8793bfbe41d" providerId="LiveId" clId="{11A296D7-9C0B-4EBF-BFE9-F0E340818B06}" dt="2020-08-16T05:56:17.866" v="1862" actId="242"/>
          <ac:spMkLst>
            <pc:docMk/>
            <pc:sldMk cId="560817336" sldId="259"/>
            <ac:spMk id="3" creationId="{F424F7E4-8594-43C2-B96A-ADFDFD272FF2}"/>
          </ac:spMkLst>
        </pc:spChg>
      </pc:sldChg>
      <pc:sldChg chg="modSp mod">
        <pc:chgData name="Katrina Lenora Villarante" userId="4df5b8793bfbe41d" providerId="LiveId" clId="{11A296D7-9C0B-4EBF-BFE9-F0E340818B06}" dt="2020-08-16T05:56:23.091" v="1863" actId="242"/>
        <pc:sldMkLst>
          <pc:docMk/>
          <pc:sldMk cId="1377326967" sldId="260"/>
        </pc:sldMkLst>
        <pc:spChg chg="mod">
          <ac:chgData name="Katrina Lenora Villarante" userId="4df5b8793bfbe41d" providerId="LiveId" clId="{11A296D7-9C0B-4EBF-BFE9-F0E340818B06}" dt="2020-08-16T05:36:29.477" v="1493"/>
          <ac:spMkLst>
            <pc:docMk/>
            <pc:sldMk cId="1377326967" sldId="260"/>
            <ac:spMk id="2" creationId="{51808FB6-A6C0-4DDB-B63D-669E451D4553}"/>
          </ac:spMkLst>
        </pc:spChg>
        <pc:spChg chg="mod">
          <ac:chgData name="Katrina Lenora Villarante" userId="4df5b8793bfbe41d" providerId="LiveId" clId="{11A296D7-9C0B-4EBF-BFE9-F0E340818B06}" dt="2020-08-16T05:56:23.091" v="1863" actId="242"/>
          <ac:spMkLst>
            <pc:docMk/>
            <pc:sldMk cId="1377326967" sldId="260"/>
            <ac:spMk id="3" creationId="{9625DEBF-7319-48C9-815A-D840163CD994}"/>
          </ac:spMkLst>
        </pc:spChg>
      </pc:sldChg>
      <pc:sldChg chg="modSp mod">
        <pc:chgData name="Katrina Lenora Villarante" userId="4df5b8793bfbe41d" providerId="LiveId" clId="{11A296D7-9C0B-4EBF-BFE9-F0E340818B06}" dt="2020-08-16T05:49:55.562" v="1758" actId="179"/>
        <pc:sldMkLst>
          <pc:docMk/>
          <pc:sldMk cId="1992940585" sldId="261"/>
        </pc:sldMkLst>
        <pc:spChg chg="mod">
          <ac:chgData name="Katrina Lenora Villarante" userId="4df5b8793bfbe41d" providerId="LiveId" clId="{11A296D7-9C0B-4EBF-BFE9-F0E340818B06}" dt="2020-08-16T05:36:29.477" v="1493"/>
          <ac:spMkLst>
            <pc:docMk/>
            <pc:sldMk cId="1992940585" sldId="261"/>
            <ac:spMk id="2" creationId="{2DE36DAD-F0ED-4ABC-8DEF-2B9C698289F7}"/>
          </ac:spMkLst>
        </pc:spChg>
        <pc:spChg chg="mod">
          <ac:chgData name="Katrina Lenora Villarante" userId="4df5b8793bfbe41d" providerId="LiveId" clId="{11A296D7-9C0B-4EBF-BFE9-F0E340818B06}" dt="2020-08-16T05:49:55.562" v="1758" actId="179"/>
          <ac:spMkLst>
            <pc:docMk/>
            <pc:sldMk cId="1992940585" sldId="261"/>
            <ac:spMk id="3" creationId="{3233FCF5-C275-446F-BBB7-5B6A90120C74}"/>
          </ac:spMkLst>
        </pc:spChg>
      </pc:sldChg>
      <pc:sldChg chg="modSp new mod">
        <pc:chgData name="Katrina Lenora Villarante" userId="4df5b8793bfbe41d" providerId="LiveId" clId="{11A296D7-9C0B-4EBF-BFE9-F0E340818B06}" dt="2020-08-16T05:42:43.932" v="1640" actId="1036"/>
        <pc:sldMkLst>
          <pc:docMk/>
          <pc:sldMk cId="3047882882" sldId="262"/>
        </pc:sldMkLst>
        <pc:spChg chg="mod">
          <ac:chgData name="Katrina Lenora Villarante" userId="4df5b8793bfbe41d" providerId="LiveId" clId="{11A296D7-9C0B-4EBF-BFE9-F0E340818B06}" dt="2020-08-16T05:42:43.932" v="1640" actId="1036"/>
          <ac:spMkLst>
            <pc:docMk/>
            <pc:sldMk cId="3047882882" sldId="262"/>
            <ac:spMk id="2" creationId="{A1BCB9E6-F877-49C3-91E9-94A035054FFA}"/>
          </ac:spMkLst>
        </pc:spChg>
        <pc:spChg chg="mod">
          <ac:chgData name="Katrina Lenora Villarante" userId="4df5b8793bfbe41d" providerId="LiveId" clId="{11A296D7-9C0B-4EBF-BFE9-F0E340818B06}" dt="2020-08-16T05:42:37.231" v="1605" actId="1036"/>
          <ac:spMkLst>
            <pc:docMk/>
            <pc:sldMk cId="3047882882" sldId="262"/>
            <ac:spMk id="3" creationId="{23A85D0B-FD14-4110-AB35-06A75EDC808C}"/>
          </ac:spMkLst>
        </pc:spChg>
      </pc:sldChg>
      <pc:sldChg chg="addSp delSp modSp new mod setBg modClrScheme delDesignElem chgLayout">
        <pc:chgData name="Katrina Lenora Villarante" userId="4df5b8793bfbe41d" providerId="LiveId" clId="{11A296D7-9C0B-4EBF-BFE9-F0E340818B06}" dt="2020-08-16T05:41:42.901" v="1554" actId="113"/>
        <pc:sldMkLst>
          <pc:docMk/>
          <pc:sldMk cId="380102822" sldId="263"/>
        </pc:sldMkLst>
        <pc:spChg chg="mod ord">
          <ac:chgData name="Katrina Lenora Villarante" userId="4df5b8793bfbe41d" providerId="LiveId" clId="{11A296D7-9C0B-4EBF-BFE9-F0E340818B06}" dt="2020-08-16T05:36:29.477" v="1493"/>
          <ac:spMkLst>
            <pc:docMk/>
            <pc:sldMk cId="380102822" sldId="263"/>
            <ac:spMk id="2" creationId="{0FD159F2-8D2E-4634-A1E2-F83884DA0F41}"/>
          </ac:spMkLst>
        </pc:spChg>
        <pc:spChg chg="add del mod ord">
          <ac:chgData name="Katrina Lenora Villarante" userId="4df5b8793bfbe41d" providerId="LiveId" clId="{11A296D7-9C0B-4EBF-BFE9-F0E340818B06}" dt="2020-08-16T05:36:29.477" v="1493"/>
          <ac:spMkLst>
            <pc:docMk/>
            <pc:sldMk cId="380102822" sldId="263"/>
            <ac:spMk id="3" creationId="{376F7CBC-D4C4-422F-9366-E4364382EB9C}"/>
          </ac:spMkLst>
        </pc:spChg>
        <pc:spChg chg="add del mod ord">
          <ac:chgData name="Katrina Lenora Villarante" userId="4df5b8793bfbe41d" providerId="LiveId" clId="{11A296D7-9C0B-4EBF-BFE9-F0E340818B06}" dt="2020-08-15T13:31:08.021" v="484" actId="478"/>
          <ac:spMkLst>
            <pc:docMk/>
            <pc:sldMk cId="380102822" sldId="263"/>
            <ac:spMk id="5" creationId="{A1C39B39-8B74-43F3-B268-894BC324659D}"/>
          </ac:spMkLst>
        </pc:spChg>
        <pc:spChg chg="add del mod ord">
          <ac:chgData name="Katrina Lenora Villarante" userId="4df5b8793bfbe41d" providerId="LiveId" clId="{11A296D7-9C0B-4EBF-BFE9-F0E340818B06}" dt="2020-08-15T13:31:22.121" v="488" actId="478"/>
          <ac:spMkLst>
            <pc:docMk/>
            <pc:sldMk cId="380102822" sldId="263"/>
            <ac:spMk id="6" creationId="{B4FBFA6E-ACE7-434E-9C9A-07782A9B0767}"/>
          </ac:spMkLst>
        </pc:spChg>
        <pc:spChg chg="add del mod ord">
          <ac:chgData name="Katrina Lenora Villarante" userId="4df5b8793bfbe41d" providerId="LiveId" clId="{11A296D7-9C0B-4EBF-BFE9-F0E340818B06}" dt="2020-08-15T13:31:08.021" v="484" actId="478"/>
          <ac:spMkLst>
            <pc:docMk/>
            <pc:sldMk cId="380102822" sldId="263"/>
            <ac:spMk id="8" creationId="{06B90268-29D9-4A74-ABB5-E2870D12A899}"/>
          </ac:spMkLst>
        </pc:spChg>
        <pc:spChg chg="add del mod">
          <ac:chgData name="Katrina Lenora Villarante" userId="4df5b8793bfbe41d" providerId="LiveId" clId="{11A296D7-9C0B-4EBF-BFE9-F0E340818B06}" dt="2020-08-15T13:31:09.897" v="485"/>
          <ac:spMkLst>
            <pc:docMk/>
            <pc:sldMk cId="380102822" sldId="263"/>
            <ac:spMk id="30" creationId="{F35A5D4B-333F-4A43-B659-6017ED9FB553}"/>
          </ac:spMkLst>
        </pc:spChg>
        <pc:spChg chg="add del">
          <ac:chgData name="Katrina Lenora Villarante" userId="4df5b8793bfbe41d" providerId="LiveId" clId="{11A296D7-9C0B-4EBF-BFE9-F0E340818B06}" dt="2020-08-15T13:19:39.782" v="313" actId="26606"/>
          <ac:spMkLst>
            <pc:docMk/>
            <pc:sldMk cId="380102822" sldId="263"/>
            <ac:spMk id="36" creationId="{3904BE49-D42F-4F46-B6D8-2F3171216820}"/>
          </ac:spMkLst>
        </pc:spChg>
        <pc:spChg chg="add del mod">
          <ac:chgData name="Katrina Lenora Villarante" userId="4df5b8793bfbe41d" providerId="LiveId" clId="{11A296D7-9C0B-4EBF-BFE9-F0E340818B06}" dt="2020-08-15T13:31:09.897" v="485"/>
          <ac:spMkLst>
            <pc:docMk/>
            <pc:sldMk cId="380102822" sldId="263"/>
            <ac:spMk id="37" creationId="{99288AEA-F5D1-4BB3-A4AC-CD5E3C4592C2}"/>
          </ac:spMkLst>
        </pc:spChg>
        <pc:spChg chg="add del mod">
          <ac:chgData name="Katrina Lenora Villarante" userId="4df5b8793bfbe41d" providerId="LiveId" clId="{11A296D7-9C0B-4EBF-BFE9-F0E340818B06}" dt="2020-08-15T13:31:09.897" v="485"/>
          <ac:spMkLst>
            <pc:docMk/>
            <pc:sldMk cId="380102822" sldId="263"/>
            <ac:spMk id="58" creationId="{1EA9FD35-F399-450A-A982-C7BBD1D09119}"/>
          </ac:spMkLst>
        </pc:spChg>
        <pc:spChg chg="add del">
          <ac:chgData name="Katrina Lenora Villarante" userId="4df5b8793bfbe41d" providerId="LiveId" clId="{11A296D7-9C0B-4EBF-BFE9-F0E340818B06}" dt="2020-08-15T13:19:39.782" v="313" actId="26606"/>
          <ac:spMkLst>
            <pc:docMk/>
            <pc:sldMk cId="380102822" sldId="263"/>
            <ac:spMk id="59" creationId="{CE0642A0-80D3-4F37-8249-A07E6F382831}"/>
          </ac:spMkLst>
        </pc:spChg>
        <pc:spChg chg="add del mod">
          <ac:chgData name="Katrina Lenora Villarante" userId="4df5b8793bfbe41d" providerId="LiveId" clId="{11A296D7-9C0B-4EBF-BFE9-F0E340818B06}" dt="2020-08-15T13:31:09.897" v="485"/>
          <ac:spMkLst>
            <pc:docMk/>
            <pc:sldMk cId="380102822" sldId="263"/>
            <ac:spMk id="60" creationId="{24A9FFE5-74AF-4610-A1C9-E5640F59C471}"/>
          </ac:spMkLst>
        </pc:spChg>
        <pc:spChg chg="add del mod">
          <ac:chgData name="Katrina Lenora Villarante" userId="4df5b8793bfbe41d" providerId="LiveId" clId="{11A296D7-9C0B-4EBF-BFE9-F0E340818B06}" dt="2020-08-15T13:31:09.897" v="485"/>
          <ac:spMkLst>
            <pc:docMk/>
            <pc:sldMk cId="380102822" sldId="263"/>
            <ac:spMk id="64" creationId="{AC42F502-D580-47A8-AE0B-546DA3A31903}"/>
          </ac:spMkLst>
        </pc:spChg>
        <pc:spChg chg="add del mod">
          <ac:chgData name="Katrina Lenora Villarante" userId="4df5b8793bfbe41d" providerId="LiveId" clId="{11A296D7-9C0B-4EBF-BFE9-F0E340818B06}" dt="2020-08-15T13:31:13.926" v="486" actId="700"/>
          <ac:spMkLst>
            <pc:docMk/>
            <pc:sldMk cId="380102822" sldId="263"/>
            <ac:spMk id="65" creationId="{BDEA2377-3575-4C21-AA3B-8F9E281BE5AF}"/>
          </ac:spMkLst>
        </pc:spChg>
        <pc:spChg chg="add del mod">
          <ac:chgData name="Katrina Lenora Villarante" userId="4df5b8793bfbe41d" providerId="LiveId" clId="{11A296D7-9C0B-4EBF-BFE9-F0E340818B06}" dt="2020-08-15T13:31:13.926" v="486" actId="700"/>
          <ac:spMkLst>
            <pc:docMk/>
            <pc:sldMk cId="380102822" sldId="263"/>
            <ac:spMk id="66" creationId="{EDD4396D-A4FB-4C35-B53E-98FE5CB94632}"/>
          </ac:spMkLst>
        </pc:spChg>
        <pc:spChg chg="add del mod ord">
          <ac:chgData name="Katrina Lenora Villarante" userId="4df5b8793bfbe41d" providerId="LiveId" clId="{11A296D7-9C0B-4EBF-BFE9-F0E340818B06}" dt="2020-08-15T13:32:06.807" v="498" actId="700"/>
          <ac:spMkLst>
            <pc:docMk/>
            <pc:sldMk cId="380102822" sldId="263"/>
            <ac:spMk id="67" creationId="{2AD68611-A130-492B-92DA-59FE8C7968A7}"/>
          </ac:spMkLst>
        </pc:spChg>
        <pc:spChg chg="add mod ord">
          <ac:chgData name="Katrina Lenora Villarante" userId="4df5b8793bfbe41d" providerId="LiveId" clId="{11A296D7-9C0B-4EBF-BFE9-F0E340818B06}" dt="2020-08-16T05:41:34.663" v="1551" actId="113"/>
          <ac:spMkLst>
            <pc:docMk/>
            <pc:sldMk cId="380102822" sldId="263"/>
            <ac:spMk id="68" creationId="{3E4446D1-90A6-469D-A32B-9DF6039E01CE}"/>
          </ac:spMkLst>
        </pc:spChg>
        <pc:spChg chg="add mod ord">
          <ac:chgData name="Katrina Lenora Villarante" userId="4df5b8793bfbe41d" providerId="LiveId" clId="{11A296D7-9C0B-4EBF-BFE9-F0E340818B06}" dt="2020-08-16T05:41:42.901" v="1554" actId="113"/>
          <ac:spMkLst>
            <pc:docMk/>
            <pc:sldMk cId="380102822" sldId="263"/>
            <ac:spMk id="69" creationId="{A4B4EB8F-754B-4472-B0B9-81A37FAC75C9}"/>
          </ac:spMkLst>
        </pc:spChg>
        <pc:spChg chg="add mod ord">
          <ac:chgData name="Katrina Lenora Villarante" userId="4df5b8793bfbe41d" providerId="LiveId" clId="{11A296D7-9C0B-4EBF-BFE9-F0E340818B06}" dt="2020-08-16T05:36:29.477" v="1493"/>
          <ac:spMkLst>
            <pc:docMk/>
            <pc:sldMk cId="380102822" sldId="263"/>
            <ac:spMk id="70" creationId="{727D385C-661F-4407-9B5B-6DF1825740A4}"/>
          </ac:spMkLst>
        </pc:spChg>
        <pc:grpChg chg="add del">
          <ac:chgData name="Katrina Lenora Villarante" userId="4df5b8793bfbe41d" providerId="LiveId" clId="{11A296D7-9C0B-4EBF-BFE9-F0E340818B06}" dt="2020-08-15T13:19:39.782" v="313" actId="26606"/>
          <ac:grpSpMkLst>
            <pc:docMk/>
            <pc:sldMk cId="380102822" sldId="263"/>
            <ac:grpSpMk id="10" creationId="{17C4610E-9C18-467B-BF10-BE6A974CC364}"/>
          </ac:grpSpMkLst>
        </pc:grpChg>
        <pc:grpChg chg="add del">
          <ac:chgData name="Katrina Lenora Villarante" userId="4df5b8793bfbe41d" providerId="LiveId" clId="{11A296D7-9C0B-4EBF-BFE9-F0E340818B06}" dt="2020-08-15T13:19:39.782" v="313" actId="26606"/>
          <ac:grpSpMkLst>
            <pc:docMk/>
            <pc:sldMk cId="380102822" sldId="263"/>
            <ac:grpSpMk id="31" creationId="{A899734C-500F-4274-9854-8BFA14A1D7EE}"/>
          </ac:grpSpMkLst>
        </pc:grpChg>
        <pc:grpChg chg="add del">
          <ac:chgData name="Katrina Lenora Villarante" userId="4df5b8793bfbe41d" providerId="LiveId" clId="{11A296D7-9C0B-4EBF-BFE9-F0E340818B06}" dt="2020-08-15T13:19:39.782" v="313" actId="26606"/>
          <ac:grpSpMkLst>
            <pc:docMk/>
            <pc:sldMk cId="380102822" sldId="263"/>
            <ac:grpSpMk id="38" creationId="{D57C06C8-18BE-4336-B9E0-3E15ACC93BA7}"/>
          </ac:grpSpMkLst>
        </pc:grpChg>
        <pc:grpChg chg="add del">
          <ac:chgData name="Katrina Lenora Villarante" userId="4df5b8793bfbe41d" providerId="LiveId" clId="{11A296D7-9C0B-4EBF-BFE9-F0E340818B06}" dt="2020-08-15T13:19:39.782" v="313" actId="26606"/>
          <ac:grpSpMkLst>
            <pc:docMk/>
            <pc:sldMk cId="380102822" sldId="263"/>
            <ac:grpSpMk id="61" creationId="{FA760135-24A9-40C9-B45F-2EB5B6420E41}"/>
          </ac:grpSpMkLst>
        </pc:grpChg>
        <pc:graphicFrameChg chg="add del mod">
          <ac:chgData name="Katrina Lenora Villarante" userId="4df5b8793bfbe41d" providerId="LiveId" clId="{11A296D7-9C0B-4EBF-BFE9-F0E340818B06}" dt="2020-08-15T13:22:46.195" v="374" actId="3680"/>
          <ac:graphicFrameMkLst>
            <pc:docMk/>
            <pc:sldMk cId="380102822" sldId="263"/>
            <ac:graphicFrameMk id="4" creationId="{E69EBBF7-BADC-4722-B8ED-0B253F2FF870}"/>
          </ac:graphicFrameMkLst>
        </pc:graphicFrameChg>
        <pc:picChg chg="add del">
          <ac:chgData name="Katrina Lenora Villarante" userId="4df5b8793bfbe41d" providerId="LiveId" clId="{11A296D7-9C0B-4EBF-BFE9-F0E340818B06}" dt="2020-08-15T13:19:39.782" v="313" actId="26606"/>
          <ac:picMkLst>
            <pc:docMk/>
            <pc:sldMk cId="380102822" sldId="263"/>
            <ac:picMk id="7" creationId="{7196225C-164C-4DEA-B844-14DF06D9C710}"/>
          </ac:picMkLst>
        </pc:picChg>
      </pc:sldChg>
      <pc:sldChg chg="addSp delSp modSp new mod modClrScheme chgLayout">
        <pc:chgData name="Katrina Lenora Villarante" userId="4df5b8793bfbe41d" providerId="LiveId" clId="{11A296D7-9C0B-4EBF-BFE9-F0E340818B06}" dt="2020-08-16T05:56:47.159" v="1867" actId="20577"/>
        <pc:sldMkLst>
          <pc:docMk/>
          <pc:sldMk cId="2224894329" sldId="264"/>
        </pc:sldMkLst>
        <pc:spChg chg="del mod ord">
          <ac:chgData name="Katrina Lenora Villarante" userId="4df5b8793bfbe41d" providerId="LiveId" clId="{11A296D7-9C0B-4EBF-BFE9-F0E340818B06}" dt="2020-08-15T13:32:48.269" v="529" actId="700"/>
          <ac:spMkLst>
            <pc:docMk/>
            <pc:sldMk cId="2224894329" sldId="264"/>
            <ac:spMk id="2" creationId="{DF5E0895-6CD3-4219-928D-31A440EFB344}"/>
          </ac:spMkLst>
        </pc:spChg>
        <pc:spChg chg="del">
          <ac:chgData name="Katrina Lenora Villarante" userId="4df5b8793bfbe41d" providerId="LiveId" clId="{11A296D7-9C0B-4EBF-BFE9-F0E340818B06}" dt="2020-08-15T13:32:48.269" v="529" actId="700"/>
          <ac:spMkLst>
            <pc:docMk/>
            <pc:sldMk cId="2224894329" sldId="264"/>
            <ac:spMk id="3" creationId="{D0BC83E2-41B2-4C25-B2B2-8C83AEB37A94}"/>
          </ac:spMkLst>
        </pc:spChg>
        <pc:spChg chg="del mod ord">
          <ac:chgData name="Katrina Lenora Villarante" userId="4df5b8793bfbe41d" providerId="LiveId" clId="{11A296D7-9C0B-4EBF-BFE9-F0E340818B06}" dt="2020-08-15T13:32:48.269" v="529" actId="700"/>
          <ac:spMkLst>
            <pc:docMk/>
            <pc:sldMk cId="2224894329" sldId="264"/>
            <ac:spMk id="4" creationId="{932C74A1-170B-4F1E-BB00-AB8814CB5D28}"/>
          </ac:spMkLst>
        </pc:spChg>
        <pc:spChg chg="del">
          <ac:chgData name="Katrina Lenora Villarante" userId="4df5b8793bfbe41d" providerId="LiveId" clId="{11A296D7-9C0B-4EBF-BFE9-F0E340818B06}" dt="2020-08-15T13:32:48.269" v="529" actId="700"/>
          <ac:spMkLst>
            <pc:docMk/>
            <pc:sldMk cId="2224894329" sldId="264"/>
            <ac:spMk id="5" creationId="{C3041A5A-29E5-47D9-94B1-AFDD78DC98D6}"/>
          </ac:spMkLst>
        </pc:spChg>
        <pc:spChg chg="del">
          <ac:chgData name="Katrina Lenora Villarante" userId="4df5b8793bfbe41d" providerId="LiveId" clId="{11A296D7-9C0B-4EBF-BFE9-F0E340818B06}" dt="2020-08-15T13:32:48.269" v="529" actId="700"/>
          <ac:spMkLst>
            <pc:docMk/>
            <pc:sldMk cId="2224894329" sldId="264"/>
            <ac:spMk id="6" creationId="{8EBB9B83-D8FB-4B6E-AE1B-4C0B77694DF1}"/>
          </ac:spMkLst>
        </pc:spChg>
        <pc:spChg chg="add mod ord">
          <ac:chgData name="Katrina Lenora Villarante" userId="4df5b8793bfbe41d" providerId="LiveId" clId="{11A296D7-9C0B-4EBF-BFE9-F0E340818B06}" dt="2020-08-16T05:36:29.477" v="1493"/>
          <ac:spMkLst>
            <pc:docMk/>
            <pc:sldMk cId="2224894329" sldId="264"/>
            <ac:spMk id="7" creationId="{199BE9FE-4E07-49AE-A8B0-5BE2A03049CF}"/>
          </ac:spMkLst>
        </pc:spChg>
        <pc:spChg chg="add mod ord">
          <ac:chgData name="Katrina Lenora Villarante" userId="4df5b8793bfbe41d" providerId="LiveId" clId="{11A296D7-9C0B-4EBF-BFE9-F0E340818B06}" dt="2020-08-16T05:56:47.159" v="1867" actId="20577"/>
          <ac:spMkLst>
            <pc:docMk/>
            <pc:sldMk cId="2224894329" sldId="264"/>
            <ac:spMk id="8" creationId="{06E46C91-2E8C-4855-A034-F7F9F9DFF17E}"/>
          </ac:spMkLst>
        </pc:spChg>
      </pc:sldChg>
      <pc:sldChg chg="modSp new del mod">
        <pc:chgData name="Katrina Lenora Villarante" userId="4df5b8793bfbe41d" providerId="LiveId" clId="{11A296D7-9C0B-4EBF-BFE9-F0E340818B06}" dt="2020-08-15T13:32:43.567" v="527" actId="47"/>
        <pc:sldMkLst>
          <pc:docMk/>
          <pc:sldMk cId="3135016400" sldId="264"/>
        </pc:sldMkLst>
        <pc:spChg chg="mod">
          <ac:chgData name="Katrina Lenora Villarante" userId="4df5b8793bfbe41d" providerId="LiveId" clId="{11A296D7-9C0B-4EBF-BFE9-F0E340818B06}" dt="2020-08-15T13:22:22.226" v="370" actId="20577"/>
          <ac:spMkLst>
            <pc:docMk/>
            <pc:sldMk cId="3135016400" sldId="264"/>
            <ac:spMk id="2" creationId="{DCB384F5-EEAF-4A5B-ABA6-1618447FDE75}"/>
          </ac:spMkLst>
        </pc:spChg>
        <pc:spChg chg="mod">
          <ac:chgData name="Katrina Lenora Villarante" userId="4df5b8793bfbe41d" providerId="LiveId" clId="{11A296D7-9C0B-4EBF-BFE9-F0E340818B06}" dt="2020-08-15T13:32:32.765" v="525" actId="21"/>
          <ac:spMkLst>
            <pc:docMk/>
            <pc:sldMk cId="3135016400" sldId="264"/>
            <ac:spMk id="3" creationId="{E32C7916-DF66-498D-BF43-19062F3E19BA}"/>
          </ac:spMkLst>
        </pc:spChg>
      </pc:sldChg>
      <pc:sldChg chg="addSp delSp modSp new mod modClrScheme chgLayout">
        <pc:chgData name="Katrina Lenora Villarante" userId="4df5b8793bfbe41d" providerId="LiveId" clId="{11A296D7-9C0B-4EBF-BFE9-F0E340818B06}" dt="2020-08-16T05:50:41.894" v="1772" actId="5793"/>
        <pc:sldMkLst>
          <pc:docMk/>
          <pc:sldMk cId="2006647691" sldId="265"/>
        </pc:sldMkLst>
        <pc:spChg chg="mod ord">
          <ac:chgData name="Katrina Lenora Villarante" userId="4df5b8793bfbe41d" providerId="LiveId" clId="{11A296D7-9C0B-4EBF-BFE9-F0E340818B06}" dt="2020-08-16T05:36:29.477" v="1493"/>
          <ac:spMkLst>
            <pc:docMk/>
            <pc:sldMk cId="2006647691" sldId="265"/>
            <ac:spMk id="2" creationId="{88A97775-AB6D-461F-9150-CA358F799D8B}"/>
          </ac:spMkLst>
        </pc:spChg>
        <pc:spChg chg="del mod ord">
          <ac:chgData name="Katrina Lenora Villarante" userId="4df5b8793bfbe41d" providerId="LiveId" clId="{11A296D7-9C0B-4EBF-BFE9-F0E340818B06}" dt="2020-08-15T13:34:14.370" v="570" actId="700"/>
          <ac:spMkLst>
            <pc:docMk/>
            <pc:sldMk cId="2006647691" sldId="265"/>
            <ac:spMk id="3" creationId="{D33CF3C7-20F4-464A-BCCD-B16E70D29231}"/>
          </ac:spMkLst>
        </pc:spChg>
        <pc:spChg chg="add del mod ord">
          <ac:chgData name="Katrina Lenora Villarante" userId="4df5b8793bfbe41d" providerId="LiveId" clId="{11A296D7-9C0B-4EBF-BFE9-F0E340818B06}" dt="2020-08-15T13:37:17.137" v="678" actId="478"/>
          <ac:spMkLst>
            <pc:docMk/>
            <pc:sldMk cId="2006647691" sldId="265"/>
            <ac:spMk id="4" creationId="{3D44D5CE-DDF3-4CAF-96F0-A045F9C44964}"/>
          </ac:spMkLst>
        </pc:spChg>
        <pc:spChg chg="add mod ord">
          <ac:chgData name="Katrina Lenora Villarante" userId="4df5b8793bfbe41d" providerId="LiveId" clId="{11A296D7-9C0B-4EBF-BFE9-F0E340818B06}" dt="2020-08-16T05:50:41.894" v="1772" actId="5793"/>
          <ac:spMkLst>
            <pc:docMk/>
            <pc:sldMk cId="2006647691" sldId="265"/>
            <ac:spMk id="5" creationId="{419B8980-24D4-4597-84B3-469C94F2D773}"/>
          </ac:spMkLst>
        </pc:spChg>
        <pc:spChg chg="add del mod ord">
          <ac:chgData name="Katrina Lenora Villarante" userId="4df5b8793bfbe41d" providerId="LiveId" clId="{11A296D7-9C0B-4EBF-BFE9-F0E340818B06}" dt="2020-08-15T13:37:06.235" v="664" actId="700"/>
          <ac:spMkLst>
            <pc:docMk/>
            <pc:sldMk cId="2006647691" sldId="265"/>
            <ac:spMk id="6" creationId="{210679A5-59EB-43EA-8FEF-507C2D28B21E}"/>
          </ac:spMkLst>
        </pc:spChg>
        <pc:spChg chg="add del mod ord">
          <ac:chgData name="Katrina Lenora Villarante" userId="4df5b8793bfbe41d" providerId="LiveId" clId="{11A296D7-9C0B-4EBF-BFE9-F0E340818B06}" dt="2020-08-15T13:37:06.235" v="664" actId="700"/>
          <ac:spMkLst>
            <pc:docMk/>
            <pc:sldMk cId="2006647691" sldId="265"/>
            <ac:spMk id="7" creationId="{E88F28DA-EAE3-4E2B-A595-B8695E0728A0}"/>
          </ac:spMkLst>
        </pc:spChg>
      </pc:sldChg>
      <pc:sldChg chg="modSp new mod">
        <pc:chgData name="Katrina Lenora Villarante" userId="4df5b8793bfbe41d" providerId="LiveId" clId="{11A296D7-9C0B-4EBF-BFE9-F0E340818B06}" dt="2020-08-16T05:42:22.801" v="1568" actId="1035"/>
        <pc:sldMkLst>
          <pc:docMk/>
          <pc:sldMk cId="465350880" sldId="266"/>
        </pc:sldMkLst>
        <pc:spChg chg="mod">
          <ac:chgData name="Katrina Lenora Villarante" userId="4df5b8793bfbe41d" providerId="LiveId" clId="{11A296D7-9C0B-4EBF-BFE9-F0E340818B06}" dt="2020-08-16T05:36:29.477" v="1493"/>
          <ac:spMkLst>
            <pc:docMk/>
            <pc:sldMk cId="465350880" sldId="266"/>
            <ac:spMk id="2" creationId="{0DBCDDDB-E0B6-46EE-AB93-B0B3BA9BB151}"/>
          </ac:spMkLst>
        </pc:spChg>
        <pc:spChg chg="mod">
          <ac:chgData name="Katrina Lenora Villarante" userId="4df5b8793bfbe41d" providerId="LiveId" clId="{11A296D7-9C0B-4EBF-BFE9-F0E340818B06}" dt="2020-08-16T05:42:22.801" v="1568" actId="1035"/>
          <ac:spMkLst>
            <pc:docMk/>
            <pc:sldMk cId="465350880" sldId="266"/>
            <ac:spMk id="3" creationId="{384B79CB-9C72-4FED-92CD-9E44784BD548}"/>
          </ac:spMkLst>
        </pc:spChg>
      </pc:sldChg>
      <pc:sldChg chg="modSp new mod">
        <pc:chgData name="Katrina Lenora Villarante" userId="4df5b8793bfbe41d" providerId="LiveId" clId="{11A296D7-9C0B-4EBF-BFE9-F0E340818B06}" dt="2020-08-16T05:51:49.114" v="1783" actId="179"/>
        <pc:sldMkLst>
          <pc:docMk/>
          <pc:sldMk cId="1326397170" sldId="267"/>
        </pc:sldMkLst>
        <pc:spChg chg="mod">
          <ac:chgData name="Katrina Lenora Villarante" userId="4df5b8793bfbe41d" providerId="LiveId" clId="{11A296D7-9C0B-4EBF-BFE9-F0E340818B06}" dt="2020-08-16T05:43:47.712" v="1680" actId="1035"/>
          <ac:spMkLst>
            <pc:docMk/>
            <pc:sldMk cId="1326397170" sldId="267"/>
            <ac:spMk id="2" creationId="{B77263FC-A08B-4DE6-9E81-0E1ECFAC46F2}"/>
          </ac:spMkLst>
        </pc:spChg>
        <pc:spChg chg="mod">
          <ac:chgData name="Katrina Lenora Villarante" userId="4df5b8793bfbe41d" providerId="LiveId" clId="{11A296D7-9C0B-4EBF-BFE9-F0E340818B06}" dt="2020-08-16T05:51:49.114" v="1783" actId="179"/>
          <ac:spMkLst>
            <pc:docMk/>
            <pc:sldMk cId="1326397170" sldId="267"/>
            <ac:spMk id="3" creationId="{0EC453C2-799D-4B33-AD7F-34B761A7F196}"/>
          </ac:spMkLst>
        </pc:spChg>
      </pc:sldChg>
      <pc:sldChg chg="modSp add mod">
        <pc:chgData name="Katrina Lenora Villarante" userId="4df5b8793bfbe41d" providerId="LiveId" clId="{11A296D7-9C0B-4EBF-BFE9-F0E340818B06}" dt="2020-08-16T05:44:22.838" v="1689" actId="115"/>
        <pc:sldMkLst>
          <pc:docMk/>
          <pc:sldMk cId="1588112573" sldId="268"/>
        </pc:sldMkLst>
        <pc:spChg chg="mod">
          <ac:chgData name="Katrina Lenora Villarante" userId="4df5b8793bfbe41d" providerId="LiveId" clId="{11A296D7-9C0B-4EBF-BFE9-F0E340818B06}" dt="2020-08-16T05:36:29.477" v="1493"/>
          <ac:spMkLst>
            <pc:docMk/>
            <pc:sldMk cId="1588112573" sldId="268"/>
            <ac:spMk id="2" creationId="{B77263FC-A08B-4DE6-9E81-0E1ECFAC46F2}"/>
          </ac:spMkLst>
        </pc:spChg>
        <pc:spChg chg="mod">
          <ac:chgData name="Katrina Lenora Villarante" userId="4df5b8793bfbe41d" providerId="LiveId" clId="{11A296D7-9C0B-4EBF-BFE9-F0E340818B06}" dt="2020-08-16T05:44:22.838" v="1689" actId="115"/>
          <ac:spMkLst>
            <pc:docMk/>
            <pc:sldMk cId="1588112573" sldId="268"/>
            <ac:spMk id="3" creationId="{0EC453C2-799D-4B33-AD7F-34B761A7F196}"/>
          </ac:spMkLst>
        </pc:spChg>
      </pc:sldChg>
      <pc:sldChg chg="modSp new mod">
        <pc:chgData name="Katrina Lenora Villarante" userId="4df5b8793bfbe41d" providerId="LiveId" clId="{11A296D7-9C0B-4EBF-BFE9-F0E340818B06}" dt="2020-08-16T05:55:02.891" v="1837" actId="27636"/>
        <pc:sldMkLst>
          <pc:docMk/>
          <pc:sldMk cId="2010241893" sldId="269"/>
        </pc:sldMkLst>
        <pc:spChg chg="mod">
          <ac:chgData name="Katrina Lenora Villarante" userId="4df5b8793bfbe41d" providerId="LiveId" clId="{11A296D7-9C0B-4EBF-BFE9-F0E340818B06}" dt="2020-08-16T05:36:29.477" v="1493"/>
          <ac:spMkLst>
            <pc:docMk/>
            <pc:sldMk cId="2010241893" sldId="269"/>
            <ac:spMk id="2" creationId="{5B2D8400-13A8-4B47-8877-3A76AEBA8931}"/>
          </ac:spMkLst>
        </pc:spChg>
        <pc:spChg chg="mod">
          <ac:chgData name="Katrina Lenora Villarante" userId="4df5b8793bfbe41d" providerId="LiveId" clId="{11A296D7-9C0B-4EBF-BFE9-F0E340818B06}" dt="2020-08-16T05:55:02.891" v="1837" actId="27636"/>
          <ac:spMkLst>
            <pc:docMk/>
            <pc:sldMk cId="2010241893" sldId="269"/>
            <ac:spMk id="3" creationId="{E9E6F015-CEDE-49B0-9C84-50DE94291E12}"/>
          </ac:spMkLst>
        </pc:spChg>
      </pc:sldChg>
      <pc:sldChg chg="modSp add mod">
        <pc:chgData name="Katrina Lenora Villarante" userId="4df5b8793bfbe41d" providerId="LiveId" clId="{11A296D7-9C0B-4EBF-BFE9-F0E340818B06}" dt="2020-08-16T05:55:15.109" v="1842" actId="27636"/>
        <pc:sldMkLst>
          <pc:docMk/>
          <pc:sldMk cId="1176572310" sldId="270"/>
        </pc:sldMkLst>
        <pc:spChg chg="mod">
          <ac:chgData name="Katrina Lenora Villarante" userId="4df5b8793bfbe41d" providerId="LiveId" clId="{11A296D7-9C0B-4EBF-BFE9-F0E340818B06}" dt="2020-08-16T05:36:29.477" v="1493"/>
          <ac:spMkLst>
            <pc:docMk/>
            <pc:sldMk cId="1176572310" sldId="270"/>
            <ac:spMk id="2" creationId="{5B2D8400-13A8-4B47-8877-3A76AEBA8931}"/>
          </ac:spMkLst>
        </pc:spChg>
        <pc:spChg chg="mod">
          <ac:chgData name="Katrina Lenora Villarante" userId="4df5b8793bfbe41d" providerId="LiveId" clId="{11A296D7-9C0B-4EBF-BFE9-F0E340818B06}" dt="2020-08-16T05:55:15.109" v="1842" actId="27636"/>
          <ac:spMkLst>
            <pc:docMk/>
            <pc:sldMk cId="1176572310" sldId="270"/>
            <ac:spMk id="3" creationId="{E9E6F015-CEDE-49B0-9C84-50DE94291E12}"/>
          </ac:spMkLst>
        </pc:spChg>
      </pc:sldChg>
      <pc:sldChg chg="modSp new mod">
        <pc:chgData name="Katrina Lenora Villarante" userId="4df5b8793bfbe41d" providerId="LiveId" clId="{11A296D7-9C0B-4EBF-BFE9-F0E340818B06}" dt="2020-08-16T05:56:06.460" v="1861" actId="20577"/>
        <pc:sldMkLst>
          <pc:docMk/>
          <pc:sldMk cId="3754558602" sldId="271"/>
        </pc:sldMkLst>
        <pc:spChg chg="mod">
          <ac:chgData name="Katrina Lenora Villarante" userId="4df5b8793bfbe41d" providerId="LiveId" clId="{11A296D7-9C0B-4EBF-BFE9-F0E340818B06}" dt="2020-08-16T05:56:06.460" v="1861" actId="20577"/>
          <ac:spMkLst>
            <pc:docMk/>
            <pc:sldMk cId="3754558602" sldId="271"/>
            <ac:spMk id="2" creationId="{75948163-FEB0-40AE-B112-E2770D987661}"/>
          </ac:spMkLst>
        </pc:spChg>
        <pc:spChg chg="mod">
          <ac:chgData name="Katrina Lenora Villarante" userId="4df5b8793bfbe41d" providerId="LiveId" clId="{11A296D7-9C0B-4EBF-BFE9-F0E340818B06}" dt="2020-08-16T05:55:47.157" v="1850" actId="20577"/>
          <ac:spMkLst>
            <pc:docMk/>
            <pc:sldMk cId="3754558602" sldId="271"/>
            <ac:spMk id="3" creationId="{805D5EBD-E137-41A7-9241-3FD03D21B241}"/>
          </ac:spMkLst>
        </pc:spChg>
      </pc:sldChg>
      <pc:sldMasterChg chg="modSp modSldLayout">
        <pc:chgData name="Katrina Lenora Villarante" userId="4df5b8793bfbe41d" providerId="LiveId" clId="{11A296D7-9C0B-4EBF-BFE9-F0E340818B06}" dt="2020-08-15T13:29:48.154" v="465" actId="2711"/>
        <pc:sldMasterMkLst>
          <pc:docMk/>
          <pc:sldMasterMk cId="1947113454" sldId="2147483699"/>
        </pc:sldMasterMkLst>
        <pc:spChg chg="mod">
          <ac:chgData name="Katrina Lenora Villarante" userId="4df5b8793bfbe41d" providerId="LiveId" clId="{11A296D7-9C0B-4EBF-BFE9-F0E340818B06}" dt="2020-08-15T13:29:44.835" v="464" actId="113"/>
          <ac:spMkLst>
            <pc:docMk/>
            <pc:sldMasterMk cId="1947113454" sldId="2147483699"/>
            <ac:spMk id="2" creationId="{00000000-0000-0000-0000-000000000000}"/>
          </ac:spMkLst>
        </pc:spChg>
        <pc:spChg chg="mod">
          <ac:chgData name="Katrina Lenora Villarante" userId="4df5b8793bfbe41d" providerId="LiveId" clId="{11A296D7-9C0B-4EBF-BFE9-F0E340818B06}" dt="2020-08-15T13:29:48.154" v="465" actId="2711"/>
          <ac:spMkLst>
            <pc:docMk/>
            <pc:sldMasterMk cId="1947113454" sldId="2147483699"/>
            <ac:spMk id="3" creationId="{00000000-0000-0000-0000-000000000000}"/>
          </ac:spMkLst>
        </pc:spChg>
        <pc:sldLayoutChg chg="modSp">
          <pc:chgData name="Katrina Lenora Villarante" userId="4df5b8793bfbe41d" providerId="LiveId" clId="{11A296D7-9C0B-4EBF-BFE9-F0E340818B06}" dt="2020-08-15T13:28:51.760" v="451" actId="2711"/>
          <pc:sldLayoutMkLst>
            <pc:docMk/>
            <pc:sldMasterMk cId="1947113454" sldId="2147483699"/>
            <pc:sldLayoutMk cId="2225951558" sldId="2147483701"/>
          </pc:sldLayoutMkLst>
          <pc:spChg chg="mod">
            <ac:chgData name="Katrina Lenora Villarante" userId="4df5b8793bfbe41d" providerId="LiveId" clId="{11A296D7-9C0B-4EBF-BFE9-F0E340818B06}" dt="2020-08-15T13:28:40.824" v="450" actId="122"/>
            <ac:spMkLst>
              <pc:docMk/>
              <pc:sldMasterMk cId="1947113454" sldId="2147483699"/>
              <pc:sldLayoutMk cId="2225951558" sldId="2147483701"/>
              <ac:spMk id="2" creationId="{00000000-0000-0000-0000-000000000000}"/>
            </ac:spMkLst>
          </pc:spChg>
          <pc:spChg chg="mod">
            <ac:chgData name="Katrina Lenora Villarante" userId="4df5b8793bfbe41d" providerId="LiveId" clId="{11A296D7-9C0B-4EBF-BFE9-F0E340818B06}" dt="2020-08-15T13:28:51.760" v="451" actId="2711"/>
            <ac:spMkLst>
              <pc:docMk/>
              <pc:sldMasterMk cId="1947113454" sldId="2147483699"/>
              <pc:sldLayoutMk cId="2225951558" sldId="2147483701"/>
              <ac:spMk id="3" creationId="{00000000-0000-0000-0000-000000000000}"/>
            </ac:spMkLst>
          </pc:spChg>
        </pc:sldLayoutChg>
      </pc:sldMasterChg>
      <pc:sldMasterChg chg="modSp">
        <pc:chgData name="Katrina Lenora Villarante" userId="4df5b8793bfbe41d" providerId="LiveId" clId="{11A296D7-9C0B-4EBF-BFE9-F0E340818B06}" dt="2020-08-16T05:35:22.197" v="1480" actId="113"/>
        <pc:sldMasterMkLst>
          <pc:docMk/>
          <pc:sldMasterMk cId="239659921" sldId="2147483767"/>
        </pc:sldMasterMkLst>
        <pc:spChg chg="mod">
          <ac:chgData name="Katrina Lenora Villarante" userId="4df5b8793bfbe41d" providerId="LiveId" clId="{11A296D7-9C0B-4EBF-BFE9-F0E340818B06}" dt="2020-08-16T05:35:22.197" v="1480" actId="113"/>
          <ac:spMkLst>
            <pc:docMk/>
            <pc:sldMasterMk cId="239659921" sldId="2147483767"/>
            <ac:spMk id="2" creationId="{00000000-0000-0000-0000-000000000000}"/>
          </ac:spMkLst>
        </pc:spChg>
      </pc:sldMasterChg>
      <pc:sldMasterChg chg="modSp">
        <pc:chgData name="Katrina Lenora Villarante" userId="4df5b8793bfbe41d" providerId="LiveId" clId="{11A296D7-9C0B-4EBF-BFE9-F0E340818B06}" dt="2020-08-16T05:40:36.414" v="1537" actId="404"/>
        <pc:sldMasterMkLst>
          <pc:docMk/>
          <pc:sldMasterMk cId="115673888" sldId="2147483779"/>
        </pc:sldMasterMkLst>
        <pc:spChg chg="mod">
          <ac:chgData name="Katrina Lenora Villarante" userId="4df5b8793bfbe41d" providerId="LiveId" clId="{11A296D7-9C0B-4EBF-BFE9-F0E340818B06}" dt="2020-08-16T05:40:36.414" v="1537" actId="404"/>
          <ac:spMkLst>
            <pc:docMk/>
            <pc:sldMasterMk cId="115673888" sldId="2147483779"/>
            <ac:spMk id="2" creationId="{00000000-0000-0000-0000-000000000000}"/>
          </ac:spMkLst>
        </pc:spChg>
        <pc:spChg chg="mod">
          <ac:chgData name="Katrina Lenora Villarante" userId="4df5b8793bfbe41d" providerId="LiveId" clId="{11A296D7-9C0B-4EBF-BFE9-F0E340818B06}" dt="2020-08-16T05:37:18.388" v="1503" actId="2711"/>
          <ac:spMkLst>
            <pc:docMk/>
            <pc:sldMasterMk cId="115673888" sldId="2147483779"/>
            <ac:spMk id="3" creationId="{00000000-0000-0000-0000-000000000000}"/>
          </ac:spMkLst>
        </pc:sp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rgbClr val="262626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9BE32457-21CE-42F2-A996-A1708CD32516}" type="datetimeFigureOut">
              <a:rPr lang="en-PH" smtClean="0"/>
              <a:t>8/16/2020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F8D5304D-D0BE-489F-99E8-54509CCD1F2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814296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32457-21CE-42F2-A996-A1708CD32516}" type="datetimeFigureOut">
              <a:rPr lang="en-PH" smtClean="0"/>
              <a:t>8/16/2020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5304D-D0BE-489F-99E8-54509CCD1F2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683134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32457-21CE-42F2-A996-A1708CD32516}" type="datetimeFigureOut">
              <a:rPr lang="en-PH" smtClean="0"/>
              <a:t>8/16/2020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5304D-D0BE-489F-99E8-54509CCD1F2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902953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32457-21CE-42F2-A996-A1708CD32516}" type="datetimeFigureOut">
              <a:rPr lang="en-PH" smtClean="0"/>
              <a:t>8/16/2020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5304D-D0BE-489F-99E8-54509CCD1F2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682042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32457-21CE-42F2-A996-A1708CD32516}" type="datetimeFigureOut">
              <a:rPr lang="en-PH" smtClean="0"/>
              <a:t>8/16/2020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5304D-D0BE-489F-99E8-54509CCD1F2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795707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32457-21CE-42F2-A996-A1708CD32516}" type="datetimeFigureOut">
              <a:rPr lang="en-PH" smtClean="0"/>
              <a:t>8/16/2020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5304D-D0BE-489F-99E8-54509CCD1F2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628874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32457-21CE-42F2-A996-A1708CD32516}" type="datetimeFigureOut">
              <a:rPr lang="en-PH" smtClean="0"/>
              <a:t>8/16/2020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5304D-D0BE-489F-99E8-54509CCD1F2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292639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32457-21CE-42F2-A996-A1708CD32516}" type="datetimeFigureOut">
              <a:rPr lang="en-PH" smtClean="0"/>
              <a:t>8/16/2020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5304D-D0BE-489F-99E8-54509CCD1F2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603769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32457-21CE-42F2-A996-A1708CD32516}" type="datetimeFigureOut">
              <a:rPr lang="en-PH" smtClean="0"/>
              <a:t>8/16/2020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5304D-D0BE-489F-99E8-54509CCD1F2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699280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32457-21CE-42F2-A996-A1708CD32516}" type="datetimeFigureOut">
              <a:rPr lang="en-PH" smtClean="0"/>
              <a:t>8/16/2020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F8D5304D-D0BE-489F-99E8-54509CCD1F2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516680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9BE32457-21CE-42F2-A996-A1708CD32516}" type="datetimeFigureOut">
              <a:rPr lang="en-PH" smtClean="0"/>
              <a:t>8/16/2020</a:t>
            </a:fld>
            <a:endParaRPr lang="en-PH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PH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F8D5304D-D0BE-489F-99E8-54509CCD1F2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7655968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9BE32457-21CE-42F2-A996-A1708CD32516}" type="datetimeFigureOut">
              <a:rPr lang="en-PH" smtClean="0"/>
              <a:t>8/16/2020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F8D5304D-D0BE-489F-99E8-54509CCD1F2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15673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1" kern="1200" spc="-120" baseline="0">
          <a:solidFill>
            <a:schemeClr val="accent1"/>
          </a:solidFill>
          <a:latin typeface="Helvetica" pitchFamily="50" charset="0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Helvetica" pitchFamily="50" charset="0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Helvetica" pitchFamily="50" charset="0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Helvetica" pitchFamily="50" charset="0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Helvetica" pitchFamily="50" charset="0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Helvetica" pitchFamily="50" charset="0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1E24A02E-5FD2-428E-A1E4-FDF96B0B6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9">
            <a:extLst>
              <a:ext uri="{FF2B5EF4-FFF2-40B4-BE49-F238E27FC236}">
                <a16:creationId xmlns:a16="http://schemas.microsoft.com/office/drawing/2014/main" id="{2808B93E-0C39-407B-943D-71F2BAFB4C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C0D09E-E22A-4A6C-8912-92167BBC62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503" y="770466"/>
            <a:ext cx="10277857" cy="4123267"/>
          </a:xfrm>
        </p:spPr>
        <p:txBody>
          <a:bodyPr>
            <a:normAutofit/>
          </a:bodyPr>
          <a:lstStyle/>
          <a:p>
            <a:r>
              <a:rPr lang="en-PH" sz="8000" b="0" dirty="0">
                <a:solidFill>
                  <a:schemeClr val="accent1">
                    <a:lumMod val="75000"/>
                  </a:schemeClr>
                </a:solidFill>
              </a:rPr>
              <a:t>Pulmonary Tuberculosis</a:t>
            </a:r>
          </a:p>
        </p:txBody>
      </p:sp>
      <p:sp>
        <p:nvSpPr>
          <p:cNvPr id="21" name="Rectangle 11">
            <a:extLst>
              <a:ext uri="{FF2B5EF4-FFF2-40B4-BE49-F238E27FC236}">
                <a16:creationId xmlns:a16="http://schemas.microsoft.com/office/drawing/2014/main" id="{7C7E1896-2992-48D4-85AC-95AB8AB147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15466"/>
            <a:ext cx="12192000" cy="164253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A99B7F-E70F-4061-A28C-7B148B99B7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7512" y="5537199"/>
            <a:ext cx="9228201" cy="800545"/>
          </a:xfrm>
        </p:spPr>
        <p:txBody>
          <a:bodyPr>
            <a:normAutofit/>
          </a:bodyPr>
          <a:lstStyle/>
          <a:p>
            <a:endParaRPr lang="en-PH" sz="36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922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97775-AB6D-461F-9150-CA358F799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/>
              <a:t>Monitoring new cases for treatment response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19B8980-24D4-4597-84B3-469C94F2D7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62509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DSSM (1 specimen)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At end of 2nd, 5th, 6th month of treatment among </a:t>
            </a:r>
            <a:r>
              <a:rPr lang="en-US" u="sng" dirty="0"/>
              <a:t>bacteriologically-confirmed </a:t>
            </a:r>
            <a:r>
              <a:rPr lang="en-US" dirty="0"/>
              <a:t>PTB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At end of 2nd month for </a:t>
            </a:r>
            <a:r>
              <a:rPr lang="en-US" u="sng" dirty="0"/>
              <a:t>clinically-diagnosed</a:t>
            </a:r>
            <a:r>
              <a:rPr lang="en-US" dirty="0"/>
              <a:t> PTB</a:t>
            </a:r>
          </a:p>
          <a:p>
            <a:pPr marL="4572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Extended intensive phase NOT recommended for Category I non-converters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Start continuation phase after 2 months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Repeat DSSM at end of 3rd month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Still smear-positive: refer to DOTS facility with PMDT or </a:t>
            </a:r>
            <a:r>
              <a:rPr lang="en-US" dirty="0" err="1"/>
              <a:t>Xpert</a:t>
            </a:r>
            <a:r>
              <a:rPr lang="en-US" dirty="0"/>
              <a:t>® MTB/Rif services; continue treatment pending results and/or further recommendations</a:t>
            </a:r>
          </a:p>
          <a:p>
            <a:pPr marL="4572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Smear-positive at the end of 5th month: classify as Treatment Failed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Refer to DOTS facility with PMDT and/or </a:t>
            </a:r>
            <a:r>
              <a:rPr lang="en-US" dirty="0" err="1"/>
              <a:t>Xpert</a:t>
            </a:r>
            <a:r>
              <a:rPr lang="en-US" dirty="0"/>
              <a:t>® MTB/Rif services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Continue treatment pending results and/or recommendations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20066476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CDDDB-E0B6-46EE-AB93-B0B3BA9BB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/>
              <a:t>Treatment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4B79CB-9C72-4FED-92CD-9E44784BD5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1889129"/>
            <a:ext cx="10753725" cy="3766185"/>
          </a:xfrm>
        </p:spPr>
        <p:txBody>
          <a:bodyPr>
            <a:noAutofit/>
          </a:bodyPr>
          <a:lstStyle/>
          <a:p>
            <a:r>
              <a:rPr lang="en-US" sz="2200" b="1" dirty="0"/>
              <a:t>Cured</a:t>
            </a:r>
            <a:r>
              <a:rPr lang="en-US" sz="2200" dirty="0"/>
              <a:t> – bacteriologically-confirmed TB at the beginning of treatment &gt;&gt;&gt; smear- or culture-negative in the last month of treatment and at least one previous occasion in the continuation phase</a:t>
            </a:r>
          </a:p>
          <a:p>
            <a:r>
              <a:rPr lang="en-US" sz="2200" b="1" dirty="0"/>
              <a:t>Treatment Completed</a:t>
            </a:r>
            <a:r>
              <a:rPr lang="en-US" sz="2200" dirty="0"/>
              <a:t> – patient who completes treatment without evidence of failure and either smear or culture was negative, not done or unavailable (includes bacteriologically-confirmed without DSSM follow-up or clinically diagnosed patient who has completed treatment)</a:t>
            </a:r>
          </a:p>
          <a:p>
            <a:r>
              <a:rPr lang="en-US" sz="2200" b="1" dirty="0"/>
              <a:t>Treatment Failed </a:t>
            </a:r>
            <a:r>
              <a:rPr lang="en-US" sz="2200" dirty="0"/>
              <a:t>– smear- or culture-positive at 5 months or later during treatment OR clinically-diagnosed patient whose sputum cannot be done and no clinical improvement anytime during treatment</a:t>
            </a:r>
          </a:p>
          <a:p>
            <a:r>
              <a:rPr lang="en-US" sz="2200" b="1" dirty="0"/>
              <a:t>Lost to follow-up </a:t>
            </a:r>
            <a:r>
              <a:rPr lang="en-US" sz="2200" dirty="0"/>
              <a:t>– patient whose treatment was interrupted for 2 consecutive months or more (previously known as defaulted)</a:t>
            </a:r>
          </a:p>
          <a:p>
            <a:r>
              <a:rPr lang="en-PH" sz="2200" b="1" dirty="0"/>
              <a:t>Died</a:t>
            </a:r>
          </a:p>
          <a:p>
            <a:r>
              <a:rPr lang="en-PH" sz="2200" b="1" dirty="0"/>
              <a:t>Not evaluated</a:t>
            </a:r>
          </a:p>
        </p:txBody>
      </p:sp>
    </p:spTree>
    <p:extLst>
      <p:ext uri="{BB962C8B-B14F-4D97-AF65-F5344CB8AC3E}">
        <p14:creationId xmlns:p14="http://schemas.microsoft.com/office/powerpoint/2010/main" val="4653508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263FC-A08B-4DE6-9E81-0E1ECFAC4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94175"/>
            <a:ext cx="10772775" cy="1658198"/>
          </a:xfrm>
        </p:spPr>
        <p:txBody>
          <a:bodyPr/>
          <a:lstStyle/>
          <a:p>
            <a:r>
              <a:rPr lang="en-PH" dirty="0"/>
              <a:t>Adverse reactions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C453C2-799D-4B33-AD7F-34B761A7F1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1606322"/>
            <a:ext cx="10927740" cy="3766185"/>
          </a:xfrm>
        </p:spPr>
        <p:txBody>
          <a:bodyPr>
            <a:noAutofit/>
          </a:bodyPr>
          <a:lstStyle/>
          <a:p>
            <a:r>
              <a:rPr lang="en-PH" sz="2200" u="sng" dirty="0"/>
              <a:t>Drug-induced hepatotoxicity</a:t>
            </a:r>
          </a:p>
          <a:p>
            <a:pPr lvl="1"/>
            <a:r>
              <a:rPr lang="en-US" sz="2200" dirty="0"/>
              <a:t>Routine liver function monitoring NOT needed among asymptomatic patients</a:t>
            </a:r>
          </a:p>
          <a:p>
            <a:pPr lvl="1"/>
            <a:r>
              <a:rPr lang="en-US" sz="2200" dirty="0"/>
              <a:t>Serum ALT (SGPT) should only be requested for: </a:t>
            </a:r>
          </a:p>
          <a:p>
            <a:pPr marL="796925" lvl="2" indent="-334963">
              <a:buFont typeface="Courier New" panose="02070309020205020404" pitchFamily="49" charset="0"/>
              <a:buChar char="o"/>
            </a:pPr>
            <a:r>
              <a:rPr lang="en-US" i="0" dirty="0"/>
              <a:t>Individuals who exhibit symptoms of hepatotoxicity such as jaundice, anorexia, nausea, vomiting, or abdominal pain</a:t>
            </a:r>
          </a:p>
          <a:p>
            <a:pPr marL="796925" lvl="2" indent="-334963">
              <a:buFont typeface="Courier New" panose="02070309020205020404" pitchFamily="49" charset="0"/>
              <a:buChar char="o"/>
            </a:pPr>
            <a:r>
              <a:rPr lang="en-US" i="0" dirty="0"/>
              <a:t>Monitoring of patients with baseline risk factors for hepatotoxicity or abnormal baseline LFTs (2-4 weeks after the start of anti-TB medications)</a:t>
            </a:r>
          </a:p>
          <a:p>
            <a:pPr lvl="1"/>
            <a:r>
              <a:rPr lang="en-US" sz="2200" dirty="0"/>
              <a:t>All medications should be stopped immediately and evaluated </a:t>
            </a:r>
          </a:p>
          <a:p>
            <a:pPr marL="796925" lvl="2" indent="-334963">
              <a:buFont typeface="Courier New" panose="02070309020205020404" pitchFamily="49" charset="0"/>
              <a:buChar char="o"/>
            </a:pPr>
            <a:r>
              <a:rPr lang="en-US" i="0" dirty="0"/>
              <a:t>Serum ALT&gt;3x ULN in the presence of symptoms </a:t>
            </a:r>
          </a:p>
          <a:p>
            <a:pPr marL="796925" lvl="2" indent="-334963">
              <a:buFont typeface="Courier New" panose="02070309020205020404" pitchFamily="49" charset="0"/>
              <a:buChar char="o"/>
            </a:pPr>
            <a:r>
              <a:rPr lang="en-US" i="0" dirty="0"/>
              <a:t>&gt; 5x ULN in the absence of symptoms</a:t>
            </a:r>
          </a:p>
          <a:p>
            <a:pPr lvl="1"/>
            <a:r>
              <a:rPr lang="en-US" sz="2200" dirty="0"/>
              <a:t>Step-wise reintroduction of potentially hepatotoxic anti-TB drugs</a:t>
            </a:r>
          </a:p>
          <a:p>
            <a:pPr marL="796925" lvl="2" indent="-334963">
              <a:buFont typeface="Courier New" panose="02070309020205020404" pitchFamily="49" charset="0"/>
              <a:buChar char="o"/>
            </a:pPr>
            <a:r>
              <a:rPr lang="en-US" i="0" dirty="0"/>
              <a:t>After ALT becomes &lt;2x ULN with symptom resolution</a:t>
            </a:r>
          </a:p>
          <a:p>
            <a:pPr marL="796925" lvl="2" indent="-334963">
              <a:buFont typeface="Courier New" panose="02070309020205020404" pitchFamily="49" charset="0"/>
              <a:buChar char="o"/>
            </a:pPr>
            <a:r>
              <a:rPr lang="en-US" i="0" dirty="0"/>
              <a:t>Started with Rifampicin (with or without Ethambutol), followed by INH after 3 to 7 days, subsequently rechecking transaminases</a:t>
            </a:r>
          </a:p>
          <a:p>
            <a:pPr marL="796925" lvl="2" indent="-334963">
              <a:buFont typeface="Courier New" panose="02070309020205020404" pitchFamily="49" charset="0"/>
              <a:buChar char="o"/>
            </a:pPr>
            <a:r>
              <a:rPr lang="en-US" i="0" dirty="0"/>
              <a:t>Pyrazinamide permanently discontinued in patients with prolonged or severe hepatotoxicity</a:t>
            </a:r>
            <a:endParaRPr lang="en-PH" i="0" dirty="0"/>
          </a:p>
        </p:txBody>
      </p:sp>
    </p:spTree>
    <p:extLst>
      <p:ext uri="{BB962C8B-B14F-4D97-AF65-F5344CB8AC3E}">
        <p14:creationId xmlns:p14="http://schemas.microsoft.com/office/powerpoint/2010/main" val="13263971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263FC-A08B-4DE6-9E81-0E1ECFAC4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/>
              <a:t>Adverse reactions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C453C2-799D-4B33-AD7F-34B761A7F1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PH" sz="2200" u="sng" dirty="0"/>
              <a:t>GI symptoms unrelated to hepatotoxicity</a:t>
            </a:r>
          </a:p>
          <a:p>
            <a:pPr lvl="1"/>
            <a:r>
              <a:rPr lang="en-US" sz="2200" dirty="0"/>
              <a:t>Reassurance for mild symptoms</a:t>
            </a:r>
          </a:p>
          <a:p>
            <a:pPr lvl="1"/>
            <a:r>
              <a:rPr lang="en-US" sz="2200" dirty="0"/>
              <a:t>Anti-TB medications continued</a:t>
            </a:r>
          </a:p>
          <a:p>
            <a:pPr lvl="1"/>
            <a:r>
              <a:rPr lang="en-US" sz="2200" dirty="0"/>
              <a:t>Antacids may be given if symptoms persist</a:t>
            </a:r>
          </a:p>
          <a:p>
            <a:pPr lvl="1"/>
            <a:r>
              <a:rPr lang="en-US" sz="2200" dirty="0"/>
              <a:t>Food intake affects bioavailability of several anti-TB medications and is not recommended as first-line management</a:t>
            </a:r>
          </a:p>
          <a:p>
            <a:r>
              <a:rPr lang="en-PH" sz="2200" u="sng" dirty="0"/>
              <a:t>Cutaneous adverse reactions</a:t>
            </a:r>
          </a:p>
          <a:p>
            <a:pPr lvl="1"/>
            <a:r>
              <a:rPr lang="en-US" sz="2200" b="1" dirty="0"/>
              <a:t>Generalized erythematous rash, especially if associated with fever and/or mucus membrane involvement: </a:t>
            </a:r>
            <a:r>
              <a:rPr lang="en-US" sz="2200" dirty="0"/>
              <a:t>stop all drugs immediately; referral to a specialist may be necessary</a:t>
            </a:r>
          </a:p>
          <a:p>
            <a:pPr lvl="1"/>
            <a:r>
              <a:rPr lang="en-US" sz="2200" b="1" dirty="0"/>
              <a:t>Minor rash affecting a limited area or generalized pruritus: </a:t>
            </a:r>
            <a:r>
              <a:rPr lang="en-US" sz="2200" dirty="0"/>
              <a:t>antihistamine given as symptomatic relief, all TB drugs continued</a:t>
            </a:r>
          </a:p>
          <a:p>
            <a:pPr lvl="1"/>
            <a:r>
              <a:rPr lang="en-US" sz="2200" b="1" dirty="0"/>
              <a:t>Petechial rashes: </a:t>
            </a:r>
            <a:r>
              <a:rPr lang="en-US" sz="2200" dirty="0"/>
              <a:t>check platelet count to rule out RIF hypersensitivity; discontinue RIF and monitor platelet count until it returns to baseline</a:t>
            </a:r>
            <a:endParaRPr lang="en-PH" sz="2200" dirty="0"/>
          </a:p>
        </p:txBody>
      </p:sp>
    </p:spTree>
    <p:extLst>
      <p:ext uri="{BB962C8B-B14F-4D97-AF65-F5344CB8AC3E}">
        <p14:creationId xmlns:p14="http://schemas.microsoft.com/office/powerpoint/2010/main" val="15881125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D8400-13A8-4B47-8877-3A76AEBA8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/>
              <a:t>Prevention and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E6F015-CEDE-49B0-9C84-50DE94291E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664423"/>
          </a:xfrm>
        </p:spPr>
        <p:txBody>
          <a:bodyPr>
            <a:normAutofit fontScale="92500" lnSpcReduction="10000"/>
          </a:bodyPr>
          <a:lstStyle/>
          <a:p>
            <a:pPr marL="344488" indent="-344488">
              <a:buFont typeface="Courier New" panose="02070309020205020404" pitchFamily="49" charset="0"/>
              <a:buChar char="o"/>
            </a:pPr>
            <a:r>
              <a:rPr lang="en-US" dirty="0"/>
              <a:t>Covering one’s mouth when coughing</a:t>
            </a:r>
            <a:br>
              <a:rPr lang="en-US" dirty="0"/>
            </a:br>
            <a:endParaRPr lang="en-US" dirty="0"/>
          </a:p>
          <a:p>
            <a:pPr marL="344488" indent="-344488">
              <a:buFont typeface="Courier New" panose="02070309020205020404" pitchFamily="49" charset="0"/>
              <a:buChar char="o"/>
            </a:pPr>
            <a:r>
              <a:rPr lang="en-US" dirty="0"/>
              <a:t>Use of surgical face masks among patients presumed or confirmed to have infectious PTB until deemed non-infectious</a:t>
            </a:r>
            <a:br>
              <a:rPr lang="en-US" dirty="0"/>
            </a:br>
            <a:endParaRPr lang="en-US" dirty="0"/>
          </a:p>
          <a:p>
            <a:pPr marL="344488" indent="-344488">
              <a:buFont typeface="Courier New" panose="02070309020205020404" pitchFamily="49" charset="0"/>
              <a:buChar char="o"/>
            </a:pPr>
            <a:r>
              <a:rPr lang="en-US" dirty="0"/>
              <a:t>Household contacts of active TB cases at increased risk should be screened for disease activity according to recommendations on diagnosis (or a CXR at the least), especially if the index case is bacteriologically confirmed, cavitary, with frequent coughs and has yet to receive or in the early stages of treatment</a:t>
            </a:r>
            <a:br>
              <a:rPr lang="en-US" dirty="0"/>
            </a:br>
            <a:endParaRPr lang="en-US" dirty="0"/>
          </a:p>
          <a:p>
            <a:pPr marL="344488" indent="-344488">
              <a:buFont typeface="Courier New" panose="02070309020205020404" pitchFamily="49" charset="0"/>
              <a:buChar char="o"/>
            </a:pPr>
            <a:r>
              <a:rPr lang="en-US" dirty="0"/>
              <a:t>Smokers, alcoholics and underweight individuals have slightly increased risk of contracting TB/progressing to disease</a:t>
            </a:r>
          </a:p>
          <a:p>
            <a:pPr marL="893128" lvl="4" indent="-344488">
              <a:buFont typeface="Wingdings" panose="05000000000000000000" pitchFamily="2" charset="2"/>
              <a:buChar char="ü"/>
            </a:pPr>
            <a:r>
              <a:rPr lang="en-US" sz="2200" i="0" dirty="0"/>
              <a:t>Identify and advise smokers to quit and offer dietary or lifestyle modifications</a:t>
            </a:r>
            <a:br>
              <a:rPr lang="en-US" sz="2200" i="0" dirty="0"/>
            </a:br>
            <a:endParaRPr lang="en-US" sz="2200" i="0" dirty="0"/>
          </a:p>
          <a:p>
            <a:pPr marL="344488" indent="-344488">
              <a:buFont typeface="Courier New" panose="02070309020205020404" pitchFamily="49" charset="0"/>
              <a:buChar char="o"/>
            </a:pPr>
            <a:r>
              <a:rPr lang="en-US" dirty="0"/>
              <a:t>HIV/AIDS cases should be isolated from active TB cases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20102418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D8400-13A8-4B47-8877-3A76AEBA8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/>
              <a:t>Prevention and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E6F015-CEDE-49B0-9C84-50DE94291E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103985"/>
          </a:xfrm>
        </p:spPr>
        <p:txBody>
          <a:bodyPr>
            <a:normAutofit/>
          </a:bodyPr>
          <a:lstStyle/>
          <a:p>
            <a:pPr marL="346075" indent="-342900">
              <a:buFont typeface="Courier New" panose="02070309020205020404" pitchFamily="49" charset="0"/>
              <a:buChar char="o"/>
            </a:pPr>
            <a:r>
              <a:rPr lang="en-US" dirty="0"/>
              <a:t>Administrative control for health facilities dealing with TB cases </a:t>
            </a:r>
          </a:p>
          <a:p>
            <a:pPr marL="914400" lvl="2" indent="-344488">
              <a:buFont typeface="Wingdings" panose="05000000000000000000" pitchFamily="2" charset="2"/>
              <a:buChar char="ü"/>
            </a:pPr>
            <a:r>
              <a:rPr lang="en-US" i="0" dirty="0"/>
              <a:t>Ex. identification of people with TB symptoms (triage), separation of infectious cases</a:t>
            </a:r>
            <a:br>
              <a:rPr lang="en-US" i="0" dirty="0"/>
            </a:br>
            <a:endParaRPr lang="en-US" i="0" dirty="0"/>
          </a:p>
          <a:p>
            <a:pPr marL="346075" indent="-342900">
              <a:buFont typeface="Courier New" panose="02070309020205020404" pitchFamily="49" charset="0"/>
              <a:buChar char="o"/>
            </a:pPr>
            <a:r>
              <a:rPr lang="en-US" dirty="0"/>
              <a:t>Environmental controls in health facilities</a:t>
            </a:r>
          </a:p>
          <a:p>
            <a:pPr marL="914400" lvl="2" indent="-344488">
              <a:buFont typeface="Wingdings" panose="05000000000000000000" pitchFamily="2" charset="2"/>
              <a:buChar char="ü"/>
            </a:pPr>
            <a:r>
              <a:rPr lang="en-US" i="0" dirty="0"/>
              <a:t>Ex. good ventilation</a:t>
            </a:r>
            <a:br>
              <a:rPr lang="en-US" i="0" dirty="0"/>
            </a:br>
            <a:endParaRPr lang="en-US" i="0" dirty="0"/>
          </a:p>
          <a:p>
            <a:pPr marL="346075" indent="-342900">
              <a:buFont typeface="Courier New" panose="02070309020205020404" pitchFamily="49" charset="0"/>
              <a:buChar char="o"/>
            </a:pPr>
            <a:r>
              <a:rPr lang="en-US" dirty="0"/>
              <a:t>Personal protective equipment for health care workers in areas at high-risk for TB transmission </a:t>
            </a:r>
          </a:p>
          <a:p>
            <a:pPr marL="914400" lvl="2" indent="-344488">
              <a:buFont typeface="Wingdings" panose="05000000000000000000" pitchFamily="2" charset="2"/>
              <a:buChar char="ü"/>
            </a:pPr>
            <a:r>
              <a:rPr lang="en-US" i="0" dirty="0"/>
              <a:t>Use of filtering face-piece respirator masks (N95 or FFP2) among exposed HCW when performing procedures with high risk of aerosolization</a:t>
            </a:r>
          </a:p>
          <a:p>
            <a:pPr marL="914400" lvl="2" indent="-344488">
              <a:buFont typeface="Wingdings" panose="05000000000000000000" pitchFamily="2" charset="2"/>
              <a:buChar char="ü"/>
            </a:pPr>
            <a:r>
              <a:rPr lang="en-US" i="0" dirty="0"/>
              <a:t>Regular fit testing</a:t>
            </a:r>
          </a:p>
          <a:p>
            <a:pPr marL="346075" lvl="1">
              <a:buFont typeface="Courier New" panose="02070309020205020404" pitchFamily="49" charset="0"/>
              <a:buChar char="o"/>
            </a:pPr>
            <a:endParaRPr lang="en-US" dirty="0"/>
          </a:p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1765723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48163-FEB0-40AE-B112-E2770D987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5D5EBD-E137-41A7-9241-3FD03D21B2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PH" dirty="0"/>
              <a:t>Task Force: Clinical Practice Guidelines for the Diagnosis, Treatment, Prevention and Control of Tuberculosis in Adult Filipinos: 2016 Update (CPGTB2016). Philippine Coalition Against Tuberculosis (</a:t>
            </a:r>
            <a:r>
              <a:rPr lang="en-PH" dirty="0" err="1"/>
              <a:t>PhilCAT</a:t>
            </a:r>
            <a:r>
              <a:rPr lang="en-PH" dirty="0"/>
              <a:t>), Philippine Society for Microbiology and Infectious Diseases (PSMID), Philippine College of Chest Physicians (PCCP)</a:t>
            </a:r>
          </a:p>
        </p:txBody>
      </p:sp>
    </p:spTree>
    <p:extLst>
      <p:ext uri="{BB962C8B-B14F-4D97-AF65-F5344CB8AC3E}">
        <p14:creationId xmlns:p14="http://schemas.microsoft.com/office/powerpoint/2010/main" val="3754558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E58FA-8AC6-41D3-AED0-A70E26D8F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PH" dirty="0"/>
              <a:t>Presumptive TB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B41CA7-9164-4AC3-BDBF-02D6282EF54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Previously known as TB Symptomatic or TB Suspect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Patients 15 years old and above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Cough of at least 2 weeks duration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Unexplained cough of any duration in a close contact of a known active TB case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CXR findings suggestive of PTB with or without symptoms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B4C241-0974-4131-A0F0-AC3145008E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1329" y="1998134"/>
            <a:ext cx="5138451" cy="37673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Any of the following symptoms: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Cough of any duration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Significant and unintentional weight loss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Fever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Bloody sputum or hemoptysis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Chest pains not referable to any musculoskeletal disorders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Easy fatigability or malaise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Night sweats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Shortness of breath or difficulty of breathing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25344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8130F-FD97-4389-8E0B-A91E65901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Tests for bacteriologic confirmation of PTB</a:t>
            </a:r>
            <a:endParaRPr lang="en-PH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7E6D3A-110E-43D4-A661-F16ED6382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1454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4500" dirty="0"/>
              <a:t>Direct sputum smear microscopy (DSSM),</a:t>
            </a:r>
          </a:p>
          <a:p>
            <a:pPr marL="822325" lvl="3" indent="-360363">
              <a:buFont typeface="Courier New" panose="02070309020205020404" pitchFamily="49" charset="0"/>
              <a:buChar char="o"/>
            </a:pPr>
            <a:r>
              <a:rPr lang="en-US" sz="3900" dirty="0"/>
              <a:t>Primary diagnostic test for diagnosing</a:t>
            </a:r>
          </a:p>
          <a:p>
            <a:pPr marL="822325" lvl="3" indent="-360363">
              <a:buFont typeface="Courier New" panose="02070309020205020404" pitchFamily="49" charset="0"/>
              <a:buChar char="o"/>
            </a:pPr>
            <a:r>
              <a:rPr lang="en-US" sz="3900" dirty="0"/>
              <a:t>2 specimens, either spot-spot one-hour apart or spot-early morning collection</a:t>
            </a:r>
          </a:p>
          <a:p>
            <a:pPr marL="822325" lvl="3" indent="-360363">
              <a:buFont typeface="Courier New" panose="02070309020205020404" pitchFamily="49" charset="0"/>
              <a:buChar char="o"/>
            </a:pPr>
            <a:r>
              <a:rPr lang="en-US" sz="3900" dirty="0"/>
              <a:t>Spontaneous expectoration preferred</a:t>
            </a:r>
          </a:p>
          <a:p>
            <a:pPr marL="822325" lvl="3" indent="-360363">
              <a:buFont typeface="Courier New" panose="02070309020205020404" pitchFamily="49" charset="0"/>
              <a:buChar char="o"/>
            </a:pPr>
            <a:r>
              <a:rPr lang="en-US" sz="3900" dirty="0"/>
              <a:t>At least 1 sputum smear positive is considered bacteriologically confirmed</a:t>
            </a:r>
          </a:p>
          <a:p>
            <a:r>
              <a:rPr lang="en-US" sz="4500" dirty="0"/>
              <a:t>TB culture, or </a:t>
            </a:r>
          </a:p>
          <a:p>
            <a:r>
              <a:rPr lang="en-US" sz="4500" dirty="0"/>
              <a:t>WHO-approved rapid diagnostic tests, specifically </a:t>
            </a:r>
            <a:r>
              <a:rPr lang="en-US" sz="4500" dirty="0" err="1"/>
              <a:t>Xpert</a:t>
            </a:r>
            <a:r>
              <a:rPr lang="en-US" sz="4500" dirty="0"/>
              <a:t>® MTB/Rif</a:t>
            </a:r>
          </a:p>
          <a:p>
            <a:pPr marL="0" indent="0">
              <a:buNone/>
            </a:pPr>
            <a:endParaRPr lang="en-US" sz="2900" dirty="0"/>
          </a:p>
          <a:p>
            <a:pPr marL="0" indent="0">
              <a:buNone/>
            </a:pPr>
            <a:r>
              <a:rPr lang="en-US" sz="3600" dirty="0"/>
              <a:t>*Patients who cannot expectorate sputum:</a:t>
            </a:r>
          </a:p>
          <a:p>
            <a:pPr marL="461963" indent="0">
              <a:buFont typeface="Courier New" panose="02070309020205020404" pitchFamily="49" charset="0"/>
              <a:buChar char="o"/>
            </a:pPr>
            <a:r>
              <a:rPr lang="en-US" sz="3600" dirty="0"/>
              <a:t>	Sputum induction</a:t>
            </a:r>
          </a:p>
          <a:p>
            <a:pPr marL="461963" indent="0">
              <a:buFont typeface="Courier New" panose="02070309020205020404" pitchFamily="49" charset="0"/>
              <a:buChar char="o"/>
            </a:pPr>
            <a:r>
              <a:rPr lang="en-US" sz="3600" dirty="0"/>
              <a:t>	“Sputum Not Done” recognized in the following:</a:t>
            </a:r>
          </a:p>
          <a:p>
            <a:pPr marL="932688" lvl="3" indent="0">
              <a:buNone/>
            </a:pPr>
            <a:r>
              <a:rPr lang="en-US" sz="3600" dirty="0"/>
              <a:t>	a. Mentally incapacitated</a:t>
            </a:r>
          </a:p>
          <a:p>
            <a:pPr marL="932688" lvl="3" indent="0">
              <a:buNone/>
            </a:pPr>
            <a:r>
              <a:rPr lang="en-US" sz="3600" dirty="0"/>
              <a:t>	b. Debilitated or bedridden</a:t>
            </a:r>
          </a:p>
          <a:p>
            <a:pPr marL="932688" lvl="3" indent="0">
              <a:buNone/>
            </a:pPr>
            <a:r>
              <a:rPr lang="en-US" sz="3600" dirty="0"/>
              <a:t>	c. Patients unable to produce sputum (UPS) despite sputum induction</a:t>
            </a:r>
            <a:endParaRPr lang="en-PH" sz="3600" dirty="0"/>
          </a:p>
        </p:txBody>
      </p:sp>
    </p:spTree>
    <p:extLst>
      <p:ext uri="{BB962C8B-B14F-4D97-AF65-F5344CB8AC3E}">
        <p14:creationId xmlns:p14="http://schemas.microsoft.com/office/powerpoint/2010/main" val="3551034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5F31D-6E0C-4758-AA09-336FEF334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Additional work-up for smear-negative patients</a:t>
            </a:r>
            <a:endParaRPr lang="en-PH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4F7E4-8594-43C2-B96A-ADFDFD272F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dirty="0"/>
              <a:t>CXR for all smear-negative presumptive PTB</a:t>
            </a:r>
          </a:p>
          <a:p>
            <a:r>
              <a:rPr lang="en-US" dirty="0"/>
              <a:t>If available, </a:t>
            </a:r>
            <a:r>
              <a:rPr lang="en-US" dirty="0" err="1"/>
              <a:t>Xpert</a:t>
            </a:r>
            <a:r>
              <a:rPr lang="en-US" dirty="0"/>
              <a:t>® MTB/Rif should be requested among smear-negative, CXR-positive presumptive patients</a:t>
            </a:r>
          </a:p>
        </p:txBody>
      </p:sp>
    </p:spTree>
    <p:extLst>
      <p:ext uri="{BB962C8B-B14F-4D97-AF65-F5344CB8AC3E}">
        <p14:creationId xmlns:p14="http://schemas.microsoft.com/office/powerpoint/2010/main" val="560817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08FB6-A6C0-4DDB-B63D-669E451D4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/>
              <a:t>Role of CXR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25DEBF-7319-48C9-815A-D840163CD9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Patient with CXR findings suggestive of PTB with or without symptoms is a Presumptive TB</a:t>
            </a:r>
          </a:p>
          <a:p>
            <a:r>
              <a:rPr lang="en-US" dirty="0"/>
              <a:t>Although a good screening test to identify presumptive PTB, a single</a:t>
            </a:r>
          </a:p>
          <a:p>
            <a:r>
              <a:rPr lang="en-US" dirty="0"/>
              <a:t>CXR film cannot accurately confirm active PTB alone</a:t>
            </a:r>
          </a:p>
          <a:p>
            <a:r>
              <a:rPr lang="en-US" dirty="0"/>
              <a:t>No radiologic findings considered specific for active TB</a:t>
            </a:r>
          </a:p>
          <a:p>
            <a:r>
              <a:rPr lang="en-US" dirty="0"/>
              <a:t>CXR can be done in parallel or sequential to DSSM</a:t>
            </a:r>
          </a:p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377326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36DAD-F0ED-4ABC-8DEF-2B9C69828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/>
              <a:t>Pre-treatment screening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33FCF5-C275-446F-BBB7-5B6A90120C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Baseline serum ALT and creatinine before starting anti-TB treatment</a:t>
            </a:r>
          </a:p>
          <a:p>
            <a:pPr marL="0" indent="0">
              <a:buNone/>
            </a:pPr>
            <a:r>
              <a:rPr lang="en-US" dirty="0"/>
              <a:t>Resource-limited setting:</a:t>
            </a:r>
          </a:p>
          <a:p>
            <a:pPr marL="796925" lvl="1" indent="-334963">
              <a:buFont typeface="Courier New" panose="02070309020205020404" pitchFamily="49" charset="0"/>
              <a:buChar char="o"/>
            </a:pPr>
            <a:r>
              <a:rPr lang="en-US" dirty="0"/>
              <a:t>Baseline ALT and serum creatinine: patients older than 60 years old, those with risk factors for liver or kidney disease before starting TB treatment</a:t>
            </a:r>
          </a:p>
          <a:p>
            <a:pPr marL="0" indent="0">
              <a:buNone/>
            </a:pPr>
            <a:r>
              <a:rPr lang="en-US" dirty="0"/>
              <a:t>Counseling and testing for HIV, especially for those with high-risk behavior for HIV or from areas with high HIV prevalence</a:t>
            </a:r>
          </a:p>
          <a:p>
            <a:pPr marL="0" indent="0">
              <a:buNone/>
            </a:pPr>
            <a:r>
              <a:rPr lang="en-US" dirty="0"/>
              <a:t>Screening for DM</a:t>
            </a:r>
          </a:p>
          <a:p>
            <a:pPr marL="0" indent="0">
              <a:buNone/>
            </a:pPr>
            <a:r>
              <a:rPr lang="en-US" dirty="0"/>
              <a:t>Serum uric acid testing NOT routinely recommended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992940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CB9E6-F877-49C3-91E9-94A035054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-47222"/>
            <a:ext cx="10772775" cy="1658198"/>
          </a:xfrm>
        </p:spPr>
        <p:txBody>
          <a:bodyPr/>
          <a:lstStyle/>
          <a:p>
            <a:r>
              <a:rPr lang="en-PH" dirty="0"/>
              <a:t>Categories of TB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85D0B-FD14-4110-AB35-06A75EDC8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1493208"/>
            <a:ext cx="10753725" cy="3766185"/>
          </a:xfrm>
        </p:spPr>
        <p:txBody>
          <a:bodyPr>
            <a:noAutofit/>
          </a:bodyPr>
          <a:lstStyle/>
          <a:p>
            <a:r>
              <a:rPr lang="en-US" sz="2200" b="1" dirty="0"/>
              <a:t>New</a:t>
            </a:r>
            <a:r>
              <a:rPr lang="en-US" sz="2200" dirty="0"/>
              <a:t> – no or less than 1 month of previous treatment for TB</a:t>
            </a:r>
          </a:p>
          <a:p>
            <a:r>
              <a:rPr lang="en-US" sz="2200" b="1" dirty="0"/>
              <a:t>Retreatment</a:t>
            </a:r>
            <a:r>
              <a:rPr lang="en-US" sz="2200" dirty="0"/>
              <a:t> – patient who has received 1 month or more of anti-TB drugs in the past</a:t>
            </a:r>
          </a:p>
          <a:p>
            <a:r>
              <a:rPr lang="en-US" sz="2200" b="1" dirty="0"/>
              <a:t>Relapse</a:t>
            </a:r>
            <a:r>
              <a:rPr lang="en-US" sz="2200" dirty="0"/>
              <a:t> – patient has previously been declared cured or treatment completed at the end of most recent course of treatment, and is now diagnosed with bacteriologically confirmed or clinically diagnosed TB</a:t>
            </a:r>
          </a:p>
          <a:p>
            <a:r>
              <a:rPr lang="en-US" sz="2200" b="1" dirty="0"/>
              <a:t>Treatment after lost to follow-up </a:t>
            </a:r>
            <a:r>
              <a:rPr lang="en-US" sz="2200" dirty="0"/>
              <a:t>– patient has previously been declared lost to follow-up after interruption of at least 2 consecutive months at the end of most recent course of treatment and is now bacteriologically confirmed or clinically diagnosed TB (previously Return After Default)</a:t>
            </a:r>
          </a:p>
          <a:p>
            <a:r>
              <a:rPr lang="en-PH" sz="2200" b="1" dirty="0"/>
              <a:t>Treatment after Failure</a:t>
            </a:r>
            <a:r>
              <a:rPr lang="en-PH" sz="2200" dirty="0"/>
              <a:t> - </a:t>
            </a:r>
            <a:r>
              <a:rPr lang="en-US" sz="2200" dirty="0"/>
              <a:t>previously treated for TB and has been declared failed at the end of most recent course of treatment</a:t>
            </a:r>
            <a:endParaRPr lang="en-PH" sz="2200" dirty="0"/>
          </a:p>
          <a:p>
            <a:r>
              <a:rPr lang="en-US" sz="2200" b="1" dirty="0"/>
              <a:t>Previous Treatment Outcome Unknown </a:t>
            </a:r>
            <a:r>
              <a:rPr lang="en-US" sz="2200" dirty="0"/>
              <a:t>– outcome after their most recent course of treatment is unknown or undocumented</a:t>
            </a:r>
          </a:p>
          <a:p>
            <a:r>
              <a:rPr lang="en-PH" sz="2200" b="1" dirty="0"/>
              <a:t>Other</a:t>
            </a:r>
          </a:p>
        </p:txBody>
      </p:sp>
    </p:spTree>
    <p:extLst>
      <p:ext uri="{BB962C8B-B14F-4D97-AF65-F5344CB8AC3E}">
        <p14:creationId xmlns:p14="http://schemas.microsoft.com/office/powerpoint/2010/main" val="3047882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159F2-8D2E-4634-A1E2-F83884DA0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PH" dirty="0"/>
              <a:t>Management</a:t>
            </a:r>
          </a:p>
        </p:txBody>
      </p:sp>
      <p:sp>
        <p:nvSpPr>
          <p:cNvPr id="68" name="Text Placeholder 67">
            <a:extLst>
              <a:ext uri="{FF2B5EF4-FFF2-40B4-BE49-F238E27FC236}">
                <a16:creationId xmlns:a16="http://schemas.microsoft.com/office/drawing/2014/main" id="{3E4446D1-90A6-469D-A32B-9DF6039E01C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PH" b="1" dirty="0">
                <a:latin typeface="Helvetica" pitchFamily="50" charset="0"/>
              </a:rPr>
              <a:t>New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6F7CBC-D4C4-422F-9366-E4364382EB9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Category I </a:t>
            </a:r>
          </a:p>
          <a:p>
            <a:pPr lvl="1"/>
            <a:r>
              <a:rPr lang="en-US" dirty="0"/>
              <a:t>2HRZE/4HR</a:t>
            </a:r>
          </a:p>
          <a:p>
            <a:pPr lvl="1"/>
            <a:r>
              <a:rPr lang="en-US" dirty="0"/>
              <a:t>Pulmonary and extra-pulmonary TB except meninges, bones or joints</a:t>
            </a:r>
          </a:p>
        </p:txBody>
      </p:sp>
      <p:sp>
        <p:nvSpPr>
          <p:cNvPr id="69" name="Text Placeholder 68">
            <a:extLst>
              <a:ext uri="{FF2B5EF4-FFF2-40B4-BE49-F238E27FC236}">
                <a16:creationId xmlns:a16="http://schemas.microsoft.com/office/drawing/2014/main" id="{A4B4EB8F-754B-4472-B0B9-81A37FAC75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PH" b="1" dirty="0">
                <a:latin typeface="Helvetica" pitchFamily="50" charset="0"/>
              </a:rPr>
              <a:t>retreatment</a:t>
            </a:r>
          </a:p>
        </p:txBody>
      </p:sp>
      <p:sp>
        <p:nvSpPr>
          <p:cNvPr id="70" name="Content Placeholder 69">
            <a:extLst>
              <a:ext uri="{FF2B5EF4-FFF2-40B4-BE49-F238E27FC236}">
                <a16:creationId xmlns:a16="http://schemas.microsoft.com/office/drawing/2014/main" id="{727D385C-661F-4407-9B5B-6DF1825740A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/>
              <a:t>Immediate referral for </a:t>
            </a:r>
            <a:r>
              <a:rPr lang="en-US" dirty="0" err="1"/>
              <a:t>Xpert</a:t>
            </a:r>
            <a:r>
              <a:rPr lang="en-US" dirty="0"/>
              <a:t>® MTB/Rif for RIF susceptibility before initiating any TB treatment</a:t>
            </a:r>
          </a:p>
          <a:p>
            <a:r>
              <a:rPr lang="en-US" dirty="0"/>
              <a:t>Category II </a:t>
            </a:r>
          </a:p>
          <a:p>
            <a:pPr lvl="1"/>
            <a:r>
              <a:rPr lang="en-US" dirty="0"/>
              <a:t>2HRZES/1HRZE/5HRE for confirmed rifampicin-sensitive pulmonary and extra-PTB except meninges, bones or joints</a:t>
            </a:r>
          </a:p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380102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99BE9FE-4E07-49AE-A8B0-5BE2A0304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/>
              <a:t>Supervision of Treatment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6E46C91-2E8C-4855-A034-F7F9F9DFF1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/>
            <a:r>
              <a:rPr lang="en-US" dirty="0"/>
              <a:t>Patient-centered directly observed treatment (DOT)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2224894329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0941A018-FB9B-4401-A32C-7E04526866E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1303</Words>
  <Application>Microsoft Office PowerPoint</Application>
  <PresentationFormat>Widescreen</PresentationFormat>
  <Paragraphs>126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 Light</vt:lpstr>
      <vt:lpstr>Courier New</vt:lpstr>
      <vt:lpstr>Helvetica</vt:lpstr>
      <vt:lpstr>Wingdings</vt:lpstr>
      <vt:lpstr>Metropolitan</vt:lpstr>
      <vt:lpstr>Pulmonary Tuberculosis</vt:lpstr>
      <vt:lpstr>Presumptive TB</vt:lpstr>
      <vt:lpstr>Tests for bacteriologic confirmation of PTB</vt:lpstr>
      <vt:lpstr>Additional work-up for smear-negative patients</vt:lpstr>
      <vt:lpstr>Role of CXR</vt:lpstr>
      <vt:lpstr>Pre-treatment screening tests</vt:lpstr>
      <vt:lpstr>Categories of TB cases</vt:lpstr>
      <vt:lpstr>Management</vt:lpstr>
      <vt:lpstr>Supervision of Treatment</vt:lpstr>
      <vt:lpstr>Monitoring new cases for treatment response</vt:lpstr>
      <vt:lpstr>Treatment Outcomes</vt:lpstr>
      <vt:lpstr>Adverse reactions</vt:lpstr>
      <vt:lpstr>Adverse reactions</vt:lpstr>
      <vt:lpstr>Prevention and control</vt:lpstr>
      <vt:lpstr>Prevention and control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Pulmonary Tuberculosis</dc:title>
  <dc:creator>Katrina Lenora Villarante</dc:creator>
  <cp:lastModifiedBy>Katrina Lenora Villarante</cp:lastModifiedBy>
  <cp:revision>1</cp:revision>
  <dcterms:created xsi:type="dcterms:W3CDTF">2020-08-16T05:36:47Z</dcterms:created>
  <dcterms:modified xsi:type="dcterms:W3CDTF">2020-08-16T05:57:06Z</dcterms:modified>
</cp:coreProperties>
</file>