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8"/>
  </p:notesMasterIdLst>
  <p:sldIdLst>
    <p:sldId id="256" r:id="rId2"/>
    <p:sldId id="258" r:id="rId3"/>
    <p:sldId id="259" r:id="rId4"/>
    <p:sldId id="261" r:id="rId5"/>
    <p:sldId id="263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65" r:id="rId16"/>
    <p:sldId id="279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2FE1932-259E-4199-8303-772DD9A4DFEE}">
  <a:tblStyle styleId="{B2FE1932-259E-4199-8303-772DD9A4DFE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16" y="-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4936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9918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685800" y="31448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507925"/>
            <a:ext cx="3994500" cy="3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SzPts val="1600"/>
              <a:buChar char="✘"/>
              <a:defRPr sz="16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92275" y="1507925"/>
            <a:ext cx="3994500" cy="3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SzPts val="1600"/>
              <a:buChar char="✘"/>
              <a:defRPr sz="16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6" r:id="rId5"/>
  </p:sldLayoutIdLst>
  <p:transition xmlns:p14="http://schemas.microsoft.com/office/powerpoint/2010/main"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ctrTitle"/>
          </p:nvPr>
        </p:nvSpPr>
        <p:spPr>
          <a:xfrm>
            <a:off x="685800" y="19918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INTERN’S ORIENTATION</a:t>
            </a:r>
            <a:endParaRPr dirty="0"/>
          </a:p>
        </p:txBody>
      </p:sp>
      <p:grpSp>
        <p:nvGrpSpPr>
          <p:cNvPr id="48" name="Shape 48"/>
          <p:cNvGrpSpPr/>
          <p:nvPr/>
        </p:nvGrpSpPr>
        <p:grpSpPr>
          <a:xfrm rot="2194107">
            <a:off x="803001" y="3184731"/>
            <a:ext cx="1014485" cy="642684"/>
            <a:chOff x="238125" y="1918825"/>
            <a:chExt cx="1042450" cy="660400"/>
          </a:xfrm>
        </p:grpSpPr>
        <p:sp>
          <p:nvSpPr>
            <p:cNvPr id="49" name="Shape 49"/>
            <p:cNvSpPr/>
            <p:nvPr/>
          </p:nvSpPr>
          <p:spPr>
            <a:xfrm>
              <a:off x="238125" y="1918825"/>
              <a:ext cx="966975" cy="660400"/>
            </a:xfrm>
            <a:custGeom>
              <a:avLst/>
              <a:gdLst/>
              <a:ahLst/>
              <a:cxnLst/>
              <a:rect l="0" t="0" r="0" b="0"/>
              <a:pathLst>
                <a:path w="38679" h="26416" extrusionOk="0">
                  <a:moveTo>
                    <a:pt x="377" y="7642"/>
                  </a:moveTo>
                  <a:lnTo>
                    <a:pt x="377" y="7925"/>
                  </a:lnTo>
                  <a:lnTo>
                    <a:pt x="472" y="7642"/>
                  </a:lnTo>
                  <a:close/>
                  <a:moveTo>
                    <a:pt x="33584" y="19246"/>
                  </a:moveTo>
                  <a:lnTo>
                    <a:pt x="33396" y="19434"/>
                  </a:lnTo>
                  <a:lnTo>
                    <a:pt x="33396" y="19623"/>
                  </a:lnTo>
                  <a:lnTo>
                    <a:pt x="33584" y="19246"/>
                  </a:lnTo>
                  <a:close/>
                  <a:moveTo>
                    <a:pt x="24434" y="24151"/>
                  </a:moveTo>
                  <a:lnTo>
                    <a:pt x="24339" y="24245"/>
                  </a:lnTo>
                  <a:lnTo>
                    <a:pt x="24434" y="24340"/>
                  </a:lnTo>
                  <a:lnTo>
                    <a:pt x="24434" y="24245"/>
                  </a:lnTo>
                  <a:lnTo>
                    <a:pt x="24434" y="24151"/>
                  </a:lnTo>
                  <a:close/>
                  <a:moveTo>
                    <a:pt x="14717" y="24434"/>
                  </a:moveTo>
                  <a:lnTo>
                    <a:pt x="14764" y="24481"/>
                  </a:lnTo>
                  <a:lnTo>
                    <a:pt x="14764" y="24481"/>
                  </a:lnTo>
                  <a:lnTo>
                    <a:pt x="14811" y="24434"/>
                  </a:lnTo>
                  <a:close/>
                  <a:moveTo>
                    <a:pt x="2924" y="1"/>
                  </a:moveTo>
                  <a:lnTo>
                    <a:pt x="2641" y="95"/>
                  </a:lnTo>
                  <a:lnTo>
                    <a:pt x="2547" y="378"/>
                  </a:lnTo>
                  <a:lnTo>
                    <a:pt x="2547" y="189"/>
                  </a:lnTo>
                  <a:lnTo>
                    <a:pt x="2453" y="378"/>
                  </a:lnTo>
                  <a:lnTo>
                    <a:pt x="2358" y="567"/>
                  </a:lnTo>
                  <a:lnTo>
                    <a:pt x="2453" y="944"/>
                  </a:lnTo>
                  <a:lnTo>
                    <a:pt x="2358" y="850"/>
                  </a:lnTo>
                  <a:lnTo>
                    <a:pt x="2170" y="944"/>
                  </a:lnTo>
                  <a:lnTo>
                    <a:pt x="2358" y="944"/>
                  </a:lnTo>
                  <a:lnTo>
                    <a:pt x="2453" y="1133"/>
                  </a:lnTo>
                  <a:lnTo>
                    <a:pt x="2264" y="1227"/>
                  </a:lnTo>
                  <a:lnTo>
                    <a:pt x="2170" y="1227"/>
                  </a:lnTo>
                  <a:lnTo>
                    <a:pt x="2170" y="1604"/>
                  </a:lnTo>
                  <a:lnTo>
                    <a:pt x="2075" y="1887"/>
                  </a:lnTo>
                  <a:lnTo>
                    <a:pt x="1792" y="2453"/>
                  </a:lnTo>
                  <a:lnTo>
                    <a:pt x="1415" y="3019"/>
                  </a:lnTo>
                  <a:lnTo>
                    <a:pt x="1321" y="3397"/>
                  </a:lnTo>
                  <a:lnTo>
                    <a:pt x="1321" y="3680"/>
                  </a:lnTo>
                  <a:lnTo>
                    <a:pt x="1226" y="3774"/>
                  </a:lnTo>
                  <a:lnTo>
                    <a:pt x="1226" y="3963"/>
                  </a:lnTo>
                  <a:lnTo>
                    <a:pt x="1321" y="4529"/>
                  </a:lnTo>
                  <a:lnTo>
                    <a:pt x="1226" y="4529"/>
                  </a:lnTo>
                  <a:lnTo>
                    <a:pt x="1132" y="4435"/>
                  </a:lnTo>
                  <a:lnTo>
                    <a:pt x="1038" y="4340"/>
                  </a:lnTo>
                  <a:lnTo>
                    <a:pt x="943" y="4340"/>
                  </a:lnTo>
                  <a:lnTo>
                    <a:pt x="1038" y="4435"/>
                  </a:lnTo>
                  <a:lnTo>
                    <a:pt x="1132" y="4623"/>
                  </a:lnTo>
                  <a:lnTo>
                    <a:pt x="1038" y="4812"/>
                  </a:lnTo>
                  <a:lnTo>
                    <a:pt x="849" y="4906"/>
                  </a:lnTo>
                  <a:lnTo>
                    <a:pt x="943" y="4906"/>
                  </a:lnTo>
                  <a:lnTo>
                    <a:pt x="943" y="5001"/>
                  </a:lnTo>
                  <a:lnTo>
                    <a:pt x="943" y="5189"/>
                  </a:lnTo>
                  <a:lnTo>
                    <a:pt x="755" y="5284"/>
                  </a:lnTo>
                  <a:lnTo>
                    <a:pt x="566" y="5378"/>
                  </a:lnTo>
                  <a:lnTo>
                    <a:pt x="566" y="5472"/>
                  </a:lnTo>
                  <a:lnTo>
                    <a:pt x="755" y="5567"/>
                  </a:lnTo>
                  <a:lnTo>
                    <a:pt x="849" y="5661"/>
                  </a:lnTo>
                  <a:lnTo>
                    <a:pt x="755" y="5755"/>
                  </a:lnTo>
                  <a:lnTo>
                    <a:pt x="472" y="5755"/>
                  </a:lnTo>
                  <a:lnTo>
                    <a:pt x="566" y="6604"/>
                  </a:lnTo>
                  <a:lnTo>
                    <a:pt x="566" y="7076"/>
                  </a:lnTo>
                  <a:lnTo>
                    <a:pt x="566" y="7265"/>
                  </a:lnTo>
                  <a:lnTo>
                    <a:pt x="755" y="7265"/>
                  </a:lnTo>
                  <a:lnTo>
                    <a:pt x="849" y="7359"/>
                  </a:lnTo>
                  <a:lnTo>
                    <a:pt x="849" y="7453"/>
                  </a:lnTo>
                  <a:lnTo>
                    <a:pt x="755" y="7548"/>
                  </a:lnTo>
                  <a:lnTo>
                    <a:pt x="566" y="7453"/>
                  </a:lnTo>
                  <a:lnTo>
                    <a:pt x="566" y="7736"/>
                  </a:lnTo>
                  <a:lnTo>
                    <a:pt x="566" y="8114"/>
                  </a:lnTo>
                  <a:lnTo>
                    <a:pt x="472" y="8019"/>
                  </a:lnTo>
                  <a:lnTo>
                    <a:pt x="472" y="7925"/>
                  </a:lnTo>
                  <a:lnTo>
                    <a:pt x="472" y="7831"/>
                  </a:lnTo>
                  <a:lnTo>
                    <a:pt x="377" y="7925"/>
                  </a:lnTo>
                  <a:lnTo>
                    <a:pt x="377" y="8680"/>
                  </a:lnTo>
                  <a:lnTo>
                    <a:pt x="283" y="8868"/>
                  </a:lnTo>
                  <a:lnTo>
                    <a:pt x="189" y="8963"/>
                  </a:lnTo>
                  <a:lnTo>
                    <a:pt x="94" y="8963"/>
                  </a:lnTo>
                  <a:lnTo>
                    <a:pt x="0" y="9151"/>
                  </a:lnTo>
                  <a:lnTo>
                    <a:pt x="94" y="9340"/>
                  </a:lnTo>
                  <a:lnTo>
                    <a:pt x="189" y="9434"/>
                  </a:lnTo>
                  <a:lnTo>
                    <a:pt x="283" y="9623"/>
                  </a:lnTo>
                  <a:lnTo>
                    <a:pt x="283" y="9812"/>
                  </a:lnTo>
                  <a:lnTo>
                    <a:pt x="94" y="9717"/>
                  </a:lnTo>
                  <a:lnTo>
                    <a:pt x="94" y="9906"/>
                  </a:lnTo>
                  <a:lnTo>
                    <a:pt x="189" y="10000"/>
                  </a:lnTo>
                  <a:lnTo>
                    <a:pt x="283" y="10095"/>
                  </a:lnTo>
                  <a:lnTo>
                    <a:pt x="283" y="10378"/>
                  </a:lnTo>
                  <a:lnTo>
                    <a:pt x="94" y="10095"/>
                  </a:lnTo>
                  <a:lnTo>
                    <a:pt x="94" y="10283"/>
                  </a:lnTo>
                  <a:lnTo>
                    <a:pt x="94" y="10566"/>
                  </a:lnTo>
                  <a:lnTo>
                    <a:pt x="94" y="11510"/>
                  </a:lnTo>
                  <a:lnTo>
                    <a:pt x="189" y="12453"/>
                  </a:lnTo>
                  <a:lnTo>
                    <a:pt x="377" y="13208"/>
                  </a:lnTo>
                  <a:lnTo>
                    <a:pt x="566" y="13680"/>
                  </a:lnTo>
                  <a:lnTo>
                    <a:pt x="849" y="14340"/>
                  </a:lnTo>
                  <a:lnTo>
                    <a:pt x="1132" y="14906"/>
                  </a:lnTo>
                  <a:lnTo>
                    <a:pt x="1226" y="15189"/>
                  </a:lnTo>
                  <a:lnTo>
                    <a:pt x="1132" y="15378"/>
                  </a:lnTo>
                  <a:lnTo>
                    <a:pt x="1321" y="15944"/>
                  </a:lnTo>
                  <a:lnTo>
                    <a:pt x="1698" y="16510"/>
                  </a:lnTo>
                  <a:lnTo>
                    <a:pt x="2453" y="17736"/>
                  </a:lnTo>
                  <a:lnTo>
                    <a:pt x="3019" y="18491"/>
                  </a:lnTo>
                  <a:lnTo>
                    <a:pt x="3679" y="19057"/>
                  </a:lnTo>
                  <a:lnTo>
                    <a:pt x="3491" y="19246"/>
                  </a:lnTo>
                  <a:lnTo>
                    <a:pt x="3774" y="19434"/>
                  </a:lnTo>
                  <a:lnTo>
                    <a:pt x="3868" y="19434"/>
                  </a:lnTo>
                  <a:lnTo>
                    <a:pt x="4151" y="19623"/>
                  </a:lnTo>
                  <a:lnTo>
                    <a:pt x="4245" y="19906"/>
                  </a:lnTo>
                  <a:lnTo>
                    <a:pt x="4434" y="20189"/>
                  </a:lnTo>
                  <a:lnTo>
                    <a:pt x="4717" y="20378"/>
                  </a:lnTo>
                  <a:lnTo>
                    <a:pt x="4623" y="20472"/>
                  </a:lnTo>
                  <a:lnTo>
                    <a:pt x="4717" y="20472"/>
                  </a:lnTo>
                  <a:lnTo>
                    <a:pt x="4811" y="20566"/>
                  </a:lnTo>
                  <a:lnTo>
                    <a:pt x="5566" y="21321"/>
                  </a:lnTo>
                  <a:lnTo>
                    <a:pt x="5849" y="21604"/>
                  </a:lnTo>
                  <a:lnTo>
                    <a:pt x="6415" y="22076"/>
                  </a:lnTo>
                  <a:lnTo>
                    <a:pt x="6415" y="21887"/>
                  </a:lnTo>
                  <a:lnTo>
                    <a:pt x="6604" y="21793"/>
                  </a:lnTo>
                  <a:lnTo>
                    <a:pt x="6604" y="21793"/>
                  </a:lnTo>
                  <a:lnTo>
                    <a:pt x="6509" y="21981"/>
                  </a:lnTo>
                  <a:lnTo>
                    <a:pt x="6604" y="21887"/>
                  </a:lnTo>
                  <a:lnTo>
                    <a:pt x="6698" y="21887"/>
                  </a:lnTo>
                  <a:lnTo>
                    <a:pt x="6698" y="22076"/>
                  </a:lnTo>
                  <a:lnTo>
                    <a:pt x="6509" y="22076"/>
                  </a:lnTo>
                  <a:lnTo>
                    <a:pt x="7075" y="22547"/>
                  </a:lnTo>
                  <a:lnTo>
                    <a:pt x="7924" y="23113"/>
                  </a:lnTo>
                  <a:lnTo>
                    <a:pt x="8773" y="23585"/>
                  </a:lnTo>
                  <a:lnTo>
                    <a:pt x="9245" y="23679"/>
                  </a:lnTo>
                  <a:lnTo>
                    <a:pt x="9622" y="23679"/>
                  </a:lnTo>
                  <a:lnTo>
                    <a:pt x="9528" y="23868"/>
                  </a:lnTo>
                  <a:lnTo>
                    <a:pt x="9622" y="23962"/>
                  </a:lnTo>
                  <a:lnTo>
                    <a:pt x="10094" y="24151"/>
                  </a:lnTo>
                  <a:lnTo>
                    <a:pt x="10660" y="24151"/>
                  </a:lnTo>
                  <a:lnTo>
                    <a:pt x="11226" y="24340"/>
                  </a:lnTo>
                  <a:lnTo>
                    <a:pt x="11981" y="24811"/>
                  </a:lnTo>
                  <a:lnTo>
                    <a:pt x="13113" y="25377"/>
                  </a:lnTo>
                  <a:lnTo>
                    <a:pt x="13490" y="25377"/>
                  </a:lnTo>
                  <a:lnTo>
                    <a:pt x="13868" y="25472"/>
                  </a:lnTo>
                  <a:lnTo>
                    <a:pt x="14811" y="25660"/>
                  </a:lnTo>
                  <a:lnTo>
                    <a:pt x="16320" y="26226"/>
                  </a:lnTo>
                  <a:lnTo>
                    <a:pt x="16415" y="26132"/>
                  </a:lnTo>
                  <a:lnTo>
                    <a:pt x="16604" y="26038"/>
                  </a:lnTo>
                  <a:lnTo>
                    <a:pt x="17264" y="26132"/>
                  </a:lnTo>
                  <a:lnTo>
                    <a:pt x="18490" y="26321"/>
                  </a:lnTo>
                  <a:lnTo>
                    <a:pt x="19056" y="26415"/>
                  </a:lnTo>
                  <a:lnTo>
                    <a:pt x="19811" y="26415"/>
                  </a:lnTo>
                  <a:lnTo>
                    <a:pt x="19905" y="26226"/>
                  </a:lnTo>
                  <a:lnTo>
                    <a:pt x="20094" y="26132"/>
                  </a:lnTo>
                  <a:lnTo>
                    <a:pt x="20283" y="26132"/>
                  </a:lnTo>
                  <a:lnTo>
                    <a:pt x="20188" y="26321"/>
                  </a:lnTo>
                  <a:lnTo>
                    <a:pt x="20754" y="26226"/>
                  </a:lnTo>
                  <a:lnTo>
                    <a:pt x="21415" y="26132"/>
                  </a:lnTo>
                  <a:lnTo>
                    <a:pt x="21981" y="26038"/>
                  </a:lnTo>
                  <a:lnTo>
                    <a:pt x="22641" y="25849"/>
                  </a:lnTo>
                  <a:lnTo>
                    <a:pt x="22641" y="25943"/>
                  </a:lnTo>
                  <a:lnTo>
                    <a:pt x="23113" y="25943"/>
                  </a:lnTo>
                  <a:lnTo>
                    <a:pt x="23679" y="25849"/>
                  </a:lnTo>
                  <a:lnTo>
                    <a:pt x="24151" y="25566"/>
                  </a:lnTo>
                  <a:lnTo>
                    <a:pt x="24811" y="25283"/>
                  </a:lnTo>
                  <a:lnTo>
                    <a:pt x="25943" y="24906"/>
                  </a:lnTo>
                  <a:lnTo>
                    <a:pt x="26603" y="24717"/>
                  </a:lnTo>
                  <a:lnTo>
                    <a:pt x="27358" y="24340"/>
                  </a:lnTo>
                  <a:lnTo>
                    <a:pt x="28113" y="23962"/>
                  </a:lnTo>
                  <a:lnTo>
                    <a:pt x="28867" y="23396"/>
                  </a:lnTo>
                  <a:lnTo>
                    <a:pt x="28867" y="23491"/>
                  </a:lnTo>
                  <a:lnTo>
                    <a:pt x="28773" y="23585"/>
                  </a:lnTo>
                  <a:lnTo>
                    <a:pt x="28679" y="23679"/>
                  </a:lnTo>
                  <a:lnTo>
                    <a:pt x="28490" y="23868"/>
                  </a:lnTo>
                  <a:lnTo>
                    <a:pt x="28396" y="23868"/>
                  </a:lnTo>
                  <a:lnTo>
                    <a:pt x="28490" y="23962"/>
                  </a:lnTo>
                  <a:lnTo>
                    <a:pt x="29056" y="23302"/>
                  </a:lnTo>
                  <a:lnTo>
                    <a:pt x="29433" y="23113"/>
                  </a:lnTo>
                  <a:lnTo>
                    <a:pt x="29528" y="23113"/>
                  </a:lnTo>
                  <a:lnTo>
                    <a:pt x="29528" y="23208"/>
                  </a:lnTo>
                  <a:lnTo>
                    <a:pt x="30094" y="22736"/>
                  </a:lnTo>
                  <a:lnTo>
                    <a:pt x="30377" y="22547"/>
                  </a:lnTo>
                  <a:lnTo>
                    <a:pt x="30660" y="22264"/>
                  </a:lnTo>
                  <a:lnTo>
                    <a:pt x="30754" y="22264"/>
                  </a:lnTo>
                  <a:lnTo>
                    <a:pt x="30754" y="22170"/>
                  </a:lnTo>
                  <a:lnTo>
                    <a:pt x="30754" y="21981"/>
                  </a:lnTo>
                  <a:lnTo>
                    <a:pt x="30754" y="21793"/>
                  </a:lnTo>
                  <a:lnTo>
                    <a:pt x="31132" y="21793"/>
                  </a:lnTo>
                  <a:lnTo>
                    <a:pt x="31226" y="21981"/>
                  </a:lnTo>
                  <a:lnTo>
                    <a:pt x="31415" y="21604"/>
                  </a:lnTo>
                  <a:lnTo>
                    <a:pt x="31509" y="21510"/>
                  </a:lnTo>
                  <a:lnTo>
                    <a:pt x="31603" y="21510"/>
                  </a:lnTo>
                  <a:lnTo>
                    <a:pt x="31698" y="21227"/>
                  </a:lnTo>
                  <a:lnTo>
                    <a:pt x="31886" y="21038"/>
                  </a:lnTo>
                  <a:lnTo>
                    <a:pt x="32264" y="20566"/>
                  </a:lnTo>
                  <a:lnTo>
                    <a:pt x="33207" y="20000"/>
                  </a:lnTo>
                  <a:lnTo>
                    <a:pt x="33018" y="20000"/>
                  </a:lnTo>
                  <a:lnTo>
                    <a:pt x="33396" y="19434"/>
                  </a:lnTo>
                  <a:lnTo>
                    <a:pt x="33584" y="18963"/>
                  </a:lnTo>
                  <a:lnTo>
                    <a:pt x="33679" y="18679"/>
                  </a:lnTo>
                  <a:lnTo>
                    <a:pt x="33962" y="18491"/>
                  </a:lnTo>
                  <a:lnTo>
                    <a:pt x="34150" y="18679"/>
                  </a:lnTo>
                  <a:lnTo>
                    <a:pt x="34339" y="18019"/>
                  </a:lnTo>
                  <a:lnTo>
                    <a:pt x="34433" y="18113"/>
                  </a:lnTo>
                  <a:lnTo>
                    <a:pt x="34528" y="18019"/>
                  </a:lnTo>
                  <a:lnTo>
                    <a:pt x="34622" y="17736"/>
                  </a:lnTo>
                  <a:lnTo>
                    <a:pt x="34716" y="17642"/>
                  </a:lnTo>
                  <a:lnTo>
                    <a:pt x="34905" y="17359"/>
                  </a:lnTo>
                  <a:lnTo>
                    <a:pt x="35282" y="16887"/>
                  </a:lnTo>
                  <a:lnTo>
                    <a:pt x="35282" y="16981"/>
                  </a:lnTo>
                  <a:lnTo>
                    <a:pt x="35282" y="17076"/>
                  </a:lnTo>
                  <a:lnTo>
                    <a:pt x="35282" y="17170"/>
                  </a:lnTo>
                  <a:lnTo>
                    <a:pt x="35377" y="17170"/>
                  </a:lnTo>
                  <a:lnTo>
                    <a:pt x="35565" y="16510"/>
                  </a:lnTo>
                  <a:lnTo>
                    <a:pt x="35754" y="16132"/>
                  </a:lnTo>
                  <a:lnTo>
                    <a:pt x="35943" y="15755"/>
                  </a:lnTo>
                  <a:lnTo>
                    <a:pt x="36226" y="15189"/>
                  </a:lnTo>
                  <a:lnTo>
                    <a:pt x="36698" y="14340"/>
                  </a:lnTo>
                  <a:lnTo>
                    <a:pt x="37075" y="13114"/>
                  </a:lnTo>
                  <a:lnTo>
                    <a:pt x="37358" y="12359"/>
                  </a:lnTo>
                  <a:lnTo>
                    <a:pt x="37452" y="12170"/>
                  </a:lnTo>
                  <a:lnTo>
                    <a:pt x="37641" y="11887"/>
                  </a:lnTo>
                  <a:lnTo>
                    <a:pt x="37641" y="11982"/>
                  </a:lnTo>
                  <a:lnTo>
                    <a:pt x="37641" y="12076"/>
                  </a:lnTo>
                  <a:lnTo>
                    <a:pt x="37735" y="11604"/>
                  </a:lnTo>
                  <a:lnTo>
                    <a:pt x="37547" y="11699"/>
                  </a:lnTo>
                  <a:lnTo>
                    <a:pt x="37452" y="11416"/>
                  </a:lnTo>
                  <a:lnTo>
                    <a:pt x="37547" y="11416"/>
                  </a:lnTo>
                  <a:lnTo>
                    <a:pt x="37641" y="11321"/>
                  </a:lnTo>
                  <a:lnTo>
                    <a:pt x="37735" y="11321"/>
                  </a:lnTo>
                  <a:lnTo>
                    <a:pt x="37735" y="11227"/>
                  </a:lnTo>
                  <a:lnTo>
                    <a:pt x="37641" y="10944"/>
                  </a:lnTo>
                  <a:lnTo>
                    <a:pt x="37735" y="10472"/>
                  </a:lnTo>
                  <a:lnTo>
                    <a:pt x="37924" y="10661"/>
                  </a:lnTo>
                  <a:lnTo>
                    <a:pt x="37830" y="10378"/>
                  </a:lnTo>
                  <a:lnTo>
                    <a:pt x="37924" y="10095"/>
                  </a:lnTo>
                  <a:lnTo>
                    <a:pt x="37924" y="10283"/>
                  </a:lnTo>
                  <a:lnTo>
                    <a:pt x="38018" y="10283"/>
                  </a:lnTo>
                  <a:lnTo>
                    <a:pt x="38207" y="9906"/>
                  </a:lnTo>
                  <a:lnTo>
                    <a:pt x="38301" y="9812"/>
                  </a:lnTo>
                  <a:lnTo>
                    <a:pt x="38113" y="9623"/>
                  </a:lnTo>
                  <a:lnTo>
                    <a:pt x="38113" y="9434"/>
                  </a:lnTo>
                  <a:lnTo>
                    <a:pt x="38113" y="9246"/>
                  </a:lnTo>
                  <a:lnTo>
                    <a:pt x="38018" y="8963"/>
                  </a:lnTo>
                  <a:lnTo>
                    <a:pt x="38207" y="9151"/>
                  </a:lnTo>
                  <a:lnTo>
                    <a:pt x="38301" y="9057"/>
                  </a:lnTo>
                  <a:lnTo>
                    <a:pt x="38490" y="8680"/>
                  </a:lnTo>
                  <a:lnTo>
                    <a:pt x="38679" y="8302"/>
                  </a:lnTo>
                  <a:lnTo>
                    <a:pt x="38490" y="8302"/>
                  </a:lnTo>
                  <a:lnTo>
                    <a:pt x="38490" y="8114"/>
                  </a:lnTo>
                  <a:lnTo>
                    <a:pt x="38490" y="7831"/>
                  </a:lnTo>
                  <a:lnTo>
                    <a:pt x="38584" y="7642"/>
                  </a:lnTo>
                  <a:lnTo>
                    <a:pt x="38584" y="7359"/>
                  </a:lnTo>
                  <a:lnTo>
                    <a:pt x="38396" y="6793"/>
                  </a:lnTo>
                  <a:lnTo>
                    <a:pt x="38207" y="6321"/>
                  </a:lnTo>
                  <a:lnTo>
                    <a:pt x="38301" y="6321"/>
                  </a:lnTo>
                  <a:lnTo>
                    <a:pt x="38396" y="6416"/>
                  </a:lnTo>
                  <a:lnTo>
                    <a:pt x="38396" y="6133"/>
                  </a:lnTo>
                  <a:lnTo>
                    <a:pt x="38490" y="5850"/>
                  </a:lnTo>
                  <a:lnTo>
                    <a:pt x="38490" y="5567"/>
                  </a:lnTo>
                  <a:lnTo>
                    <a:pt x="38584" y="5567"/>
                  </a:lnTo>
                  <a:lnTo>
                    <a:pt x="38679" y="5661"/>
                  </a:lnTo>
                  <a:lnTo>
                    <a:pt x="38490" y="5189"/>
                  </a:lnTo>
                  <a:lnTo>
                    <a:pt x="38679" y="5284"/>
                  </a:lnTo>
                  <a:lnTo>
                    <a:pt x="38584" y="5001"/>
                  </a:lnTo>
                  <a:lnTo>
                    <a:pt x="38490" y="5095"/>
                  </a:lnTo>
                  <a:lnTo>
                    <a:pt x="38396" y="5095"/>
                  </a:lnTo>
                  <a:lnTo>
                    <a:pt x="38396" y="5001"/>
                  </a:lnTo>
                  <a:lnTo>
                    <a:pt x="38301" y="5095"/>
                  </a:lnTo>
                  <a:lnTo>
                    <a:pt x="38207" y="5189"/>
                  </a:lnTo>
                  <a:lnTo>
                    <a:pt x="38301" y="5378"/>
                  </a:lnTo>
                  <a:lnTo>
                    <a:pt x="38396" y="5755"/>
                  </a:lnTo>
                  <a:lnTo>
                    <a:pt x="38396" y="5755"/>
                  </a:lnTo>
                  <a:lnTo>
                    <a:pt x="38207" y="5661"/>
                  </a:lnTo>
                  <a:lnTo>
                    <a:pt x="38396" y="5944"/>
                  </a:lnTo>
                  <a:lnTo>
                    <a:pt x="38207" y="6038"/>
                  </a:lnTo>
                  <a:lnTo>
                    <a:pt x="38113" y="5944"/>
                  </a:lnTo>
                  <a:lnTo>
                    <a:pt x="38113" y="6038"/>
                  </a:lnTo>
                  <a:lnTo>
                    <a:pt x="38113" y="6133"/>
                  </a:lnTo>
                  <a:lnTo>
                    <a:pt x="38113" y="6416"/>
                  </a:lnTo>
                  <a:lnTo>
                    <a:pt x="38018" y="6416"/>
                  </a:lnTo>
                  <a:lnTo>
                    <a:pt x="38018" y="6887"/>
                  </a:lnTo>
                  <a:lnTo>
                    <a:pt x="38018" y="7076"/>
                  </a:lnTo>
                  <a:lnTo>
                    <a:pt x="38113" y="7170"/>
                  </a:lnTo>
                  <a:lnTo>
                    <a:pt x="38207" y="7170"/>
                  </a:lnTo>
                  <a:lnTo>
                    <a:pt x="38301" y="7359"/>
                  </a:lnTo>
                  <a:lnTo>
                    <a:pt x="37830" y="7548"/>
                  </a:lnTo>
                  <a:lnTo>
                    <a:pt x="38018" y="7642"/>
                  </a:lnTo>
                  <a:lnTo>
                    <a:pt x="38113" y="8019"/>
                  </a:lnTo>
                  <a:lnTo>
                    <a:pt x="38113" y="8302"/>
                  </a:lnTo>
                  <a:lnTo>
                    <a:pt x="38018" y="8397"/>
                  </a:lnTo>
                  <a:lnTo>
                    <a:pt x="37830" y="8397"/>
                  </a:lnTo>
                  <a:lnTo>
                    <a:pt x="37924" y="8585"/>
                  </a:lnTo>
                  <a:lnTo>
                    <a:pt x="38018" y="8774"/>
                  </a:lnTo>
                  <a:lnTo>
                    <a:pt x="37924" y="8963"/>
                  </a:lnTo>
                  <a:lnTo>
                    <a:pt x="37830" y="8774"/>
                  </a:lnTo>
                  <a:lnTo>
                    <a:pt x="37641" y="8868"/>
                  </a:lnTo>
                  <a:lnTo>
                    <a:pt x="37735" y="8963"/>
                  </a:lnTo>
                  <a:lnTo>
                    <a:pt x="37735" y="9246"/>
                  </a:lnTo>
                  <a:lnTo>
                    <a:pt x="37641" y="9812"/>
                  </a:lnTo>
                  <a:lnTo>
                    <a:pt x="37358" y="10378"/>
                  </a:lnTo>
                  <a:lnTo>
                    <a:pt x="37169" y="10755"/>
                  </a:lnTo>
                  <a:lnTo>
                    <a:pt x="37358" y="11038"/>
                  </a:lnTo>
                  <a:lnTo>
                    <a:pt x="37264" y="11321"/>
                  </a:lnTo>
                  <a:lnTo>
                    <a:pt x="37075" y="11227"/>
                  </a:lnTo>
                  <a:lnTo>
                    <a:pt x="37075" y="11321"/>
                  </a:lnTo>
                  <a:lnTo>
                    <a:pt x="37075" y="11604"/>
                  </a:lnTo>
                  <a:lnTo>
                    <a:pt x="36981" y="11510"/>
                  </a:lnTo>
                  <a:lnTo>
                    <a:pt x="36886" y="11887"/>
                  </a:lnTo>
                  <a:lnTo>
                    <a:pt x="36792" y="12265"/>
                  </a:lnTo>
                  <a:lnTo>
                    <a:pt x="36886" y="12359"/>
                  </a:lnTo>
                  <a:lnTo>
                    <a:pt x="37169" y="12359"/>
                  </a:lnTo>
                  <a:lnTo>
                    <a:pt x="37264" y="12548"/>
                  </a:lnTo>
                  <a:lnTo>
                    <a:pt x="37075" y="12453"/>
                  </a:lnTo>
                  <a:lnTo>
                    <a:pt x="36981" y="12548"/>
                  </a:lnTo>
                  <a:lnTo>
                    <a:pt x="36886" y="12359"/>
                  </a:lnTo>
                  <a:lnTo>
                    <a:pt x="36981" y="12642"/>
                  </a:lnTo>
                  <a:lnTo>
                    <a:pt x="36981" y="12642"/>
                  </a:lnTo>
                  <a:lnTo>
                    <a:pt x="36886" y="12548"/>
                  </a:lnTo>
                  <a:lnTo>
                    <a:pt x="36792" y="12453"/>
                  </a:lnTo>
                  <a:lnTo>
                    <a:pt x="36414" y="13114"/>
                  </a:lnTo>
                  <a:lnTo>
                    <a:pt x="36320" y="13491"/>
                  </a:lnTo>
                  <a:lnTo>
                    <a:pt x="36320" y="13868"/>
                  </a:lnTo>
                  <a:lnTo>
                    <a:pt x="35754" y="15095"/>
                  </a:lnTo>
                  <a:lnTo>
                    <a:pt x="35377" y="15755"/>
                  </a:lnTo>
                  <a:lnTo>
                    <a:pt x="34999" y="16227"/>
                  </a:lnTo>
                  <a:lnTo>
                    <a:pt x="34999" y="16038"/>
                  </a:lnTo>
                  <a:lnTo>
                    <a:pt x="34716" y="16321"/>
                  </a:lnTo>
                  <a:lnTo>
                    <a:pt x="34528" y="16698"/>
                  </a:lnTo>
                  <a:lnTo>
                    <a:pt x="34528" y="16698"/>
                  </a:lnTo>
                  <a:lnTo>
                    <a:pt x="34716" y="16604"/>
                  </a:lnTo>
                  <a:lnTo>
                    <a:pt x="34150" y="17170"/>
                  </a:lnTo>
                  <a:lnTo>
                    <a:pt x="33584" y="17736"/>
                  </a:lnTo>
                  <a:lnTo>
                    <a:pt x="33679" y="17830"/>
                  </a:lnTo>
                  <a:lnTo>
                    <a:pt x="33773" y="17736"/>
                  </a:lnTo>
                  <a:lnTo>
                    <a:pt x="33867" y="17736"/>
                  </a:lnTo>
                  <a:lnTo>
                    <a:pt x="33867" y="17830"/>
                  </a:lnTo>
                  <a:lnTo>
                    <a:pt x="33679" y="17925"/>
                  </a:lnTo>
                  <a:lnTo>
                    <a:pt x="33490" y="18019"/>
                  </a:lnTo>
                  <a:lnTo>
                    <a:pt x="33396" y="18113"/>
                  </a:lnTo>
                  <a:lnTo>
                    <a:pt x="33207" y="18208"/>
                  </a:lnTo>
                  <a:lnTo>
                    <a:pt x="33113" y="18585"/>
                  </a:lnTo>
                  <a:lnTo>
                    <a:pt x="33207" y="18679"/>
                  </a:lnTo>
                  <a:lnTo>
                    <a:pt x="33207" y="18774"/>
                  </a:lnTo>
                  <a:lnTo>
                    <a:pt x="33018" y="18963"/>
                  </a:lnTo>
                  <a:lnTo>
                    <a:pt x="32924" y="18963"/>
                  </a:lnTo>
                  <a:lnTo>
                    <a:pt x="32924" y="18868"/>
                  </a:lnTo>
                  <a:lnTo>
                    <a:pt x="32924" y="18679"/>
                  </a:lnTo>
                  <a:lnTo>
                    <a:pt x="32735" y="18868"/>
                  </a:lnTo>
                  <a:lnTo>
                    <a:pt x="32641" y="18963"/>
                  </a:lnTo>
                  <a:lnTo>
                    <a:pt x="32547" y="18963"/>
                  </a:lnTo>
                  <a:lnTo>
                    <a:pt x="32547" y="19057"/>
                  </a:lnTo>
                  <a:lnTo>
                    <a:pt x="32735" y="18963"/>
                  </a:lnTo>
                  <a:lnTo>
                    <a:pt x="32735" y="18963"/>
                  </a:lnTo>
                  <a:lnTo>
                    <a:pt x="32075" y="19717"/>
                  </a:lnTo>
                  <a:lnTo>
                    <a:pt x="31698" y="20000"/>
                  </a:lnTo>
                  <a:lnTo>
                    <a:pt x="31603" y="20000"/>
                  </a:lnTo>
                  <a:lnTo>
                    <a:pt x="31603" y="19906"/>
                  </a:lnTo>
                  <a:lnTo>
                    <a:pt x="31320" y="20095"/>
                  </a:lnTo>
                  <a:lnTo>
                    <a:pt x="31037" y="20283"/>
                  </a:lnTo>
                  <a:lnTo>
                    <a:pt x="31132" y="20095"/>
                  </a:lnTo>
                  <a:lnTo>
                    <a:pt x="30943" y="20283"/>
                  </a:lnTo>
                  <a:lnTo>
                    <a:pt x="31132" y="20378"/>
                  </a:lnTo>
                  <a:lnTo>
                    <a:pt x="31037" y="20661"/>
                  </a:lnTo>
                  <a:lnTo>
                    <a:pt x="30849" y="20849"/>
                  </a:lnTo>
                  <a:lnTo>
                    <a:pt x="30754" y="20944"/>
                  </a:lnTo>
                  <a:lnTo>
                    <a:pt x="30660" y="20849"/>
                  </a:lnTo>
                  <a:lnTo>
                    <a:pt x="30849" y="20755"/>
                  </a:lnTo>
                  <a:lnTo>
                    <a:pt x="30754" y="20755"/>
                  </a:lnTo>
                  <a:lnTo>
                    <a:pt x="30754" y="20661"/>
                  </a:lnTo>
                  <a:lnTo>
                    <a:pt x="30754" y="20566"/>
                  </a:lnTo>
                  <a:lnTo>
                    <a:pt x="30660" y="20661"/>
                  </a:lnTo>
                  <a:lnTo>
                    <a:pt x="30471" y="20849"/>
                  </a:lnTo>
                  <a:lnTo>
                    <a:pt x="30094" y="21038"/>
                  </a:lnTo>
                  <a:lnTo>
                    <a:pt x="30188" y="21038"/>
                  </a:lnTo>
                  <a:lnTo>
                    <a:pt x="30188" y="21227"/>
                  </a:lnTo>
                  <a:lnTo>
                    <a:pt x="29905" y="21604"/>
                  </a:lnTo>
                  <a:lnTo>
                    <a:pt x="30188" y="21415"/>
                  </a:lnTo>
                  <a:lnTo>
                    <a:pt x="29905" y="21793"/>
                  </a:lnTo>
                  <a:lnTo>
                    <a:pt x="29905" y="21698"/>
                  </a:lnTo>
                  <a:lnTo>
                    <a:pt x="29811" y="21793"/>
                  </a:lnTo>
                  <a:lnTo>
                    <a:pt x="29716" y="21887"/>
                  </a:lnTo>
                  <a:lnTo>
                    <a:pt x="29339" y="21981"/>
                  </a:lnTo>
                  <a:lnTo>
                    <a:pt x="28867" y="21981"/>
                  </a:lnTo>
                  <a:lnTo>
                    <a:pt x="28773" y="22076"/>
                  </a:lnTo>
                  <a:lnTo>
                    <a:pt x="28584" y="22170"/>
                  </a:lnTo>
                  <a:lnTo>
                    <a:pt x="28679" y="22264"/>
                  </a:lnTo>
                  <a:lnTo>
                    <a:pt x="28679" y="22453"/>
                  </a:lnTo>
                  <a:lnTo>
                    <a:pt x="28962" y="22076"/>
                  </a:lnTo>
                  <a:lnTo>
                    <a:pt x="28867" y="22453"/>
                  </a:lnTo>
                  <a:lnTo>
                    <a:pt x="29150" y="22264"/>
                  </a:lnTo>
                  <a:lnTo>
                    <a:pt x="29150" y="22359"/>
                  </a:lnTo>
                  <a:lnTo>
                    <a:pt x="28679" y="22642"/>
                  </a:lnTo>
                  <a:lnTo>
                    <a:pt x="28490" y="22547"/>
                  </a:lnTo>
                  <a:lnTo>
                    <a:pt x="28396" y="22453"/>
                  </a:lnTo>
                  <a:lnTo>
                    <a:pt x="28301" y="22453"/>
                  </a:lnTo>
                  <a:lnTo>
                    <a:pt x="28207" y="22547"/>
                  </a:lnTo>
                  <a:lnTo>
                    <a:pt x="27924" y="22736"/>
                  </a:lnTo>
                  <a:lnTo>
                    <a:pt x="27641" y="22925"/>
                  </a:lnTo>
                  <a:lnTo>
                    <a:pt x="27735" y="22925"/>
                  </a:lnTo>
                  <a:lnTo>
                    <a:pt x="26886" y="23491"/>
                  </a:lnTo>
                  <a:lnTo>
                    <a:pt x="26132" y="23962"/>
                  </a:lnTo>
                  <a:lnTo>
                    <a:pt x="26132" y="23774"/>
                  </a:lnTo>
                  <a:lnTo>
                    <a:pt x="26226" y="23585"/>
                  </a:lnTo>
                  <a:lnTo>
                    <a:pt x="25754" y="23868"/>
                  </a:lnTo>
                  <a:lnTo>
                    <a:pt x="25471" y="24151"/>
                  </a:lnTo>
                  <a:lnTo>
                    <a:pt x="25377" y="24245"/>
                  </a:lnTo>
                  <a:lnTo>
                    <a:pt x="25471" y="24340"/>
                  </a:lnTo>
                  <a:lnTo>
                    <a:pt x="25188" y="24245"/>
                  </a:lnTo>
                  <a:lnTo>
                    <a:pt x="24905" y="24245"/>
                  </a:lnTo>
                  <a:lnTo>
                    <a:pt x="24434" y="24340"/>
                  </a:lnTo>
                  <a:lnTo>
                    <a:pt x="23585" y="24811"/>
                  </a:lnTo>
                  <a:lnTo>
                    <a:pt x="23207" y="24906"/>
                  </a:lnTo>
                  <a:lnTo>
                    <a:pt x="22924" y="25000"/>
                  </a:lnTo>
                  <a:lnTo>
                    <a:pt x="22830" y="24906"/>
                  </a:lnTo>
                  <a:lnTo>
                    <a:pt x="22924" y="24811"/>
                  </a:lnTo>
                  <a:lnTo>
                    <a:pt x="22830" y="24717"/>
                  </a:lnTo>
                  <a:lnTo>
                    <a:pt x="21886" y="24717"/>
                  </a:lnTo>
                  <a:lnTo>
                    <a:pt x="21509" y="24906"/>
                  </a:lnTo>
                  <a:lnTo>
                    <a:pt x="21037" y="25189"/>
                  </a:lnTo>
                  <a:lnTo>
                    <a:pt x="20660" y="25283"/>
                  </a:lnTo>
                  <a:lnTo>
                    <a:pt x="20754" y="25189"/>
                  </a:lnTo>
                  <a:lnTo>
                    <a:pt x="20754" y="25094"/>
                  </a:lnTo>
                  <a:lnTo>
                    <a:pt x="20471" y="25283"/>
                  </a:lnTo>
                  <a:lnTo>
                    <a:pt x="20377" y="25377"/>
                  </a:lnTo>
                  <a:lnTo>
                    <a:pt x="20188" y="25094"/>
                  </a:lnTo>
                  <a:lnTo>
                    <a:pt x="20471" y="25094"/>
                  </a:lnTo>
                  <a:lnTo>
                    <a:pt x="20094" y="25000"/>
                  </a:lnTo>
                  <a:lnTo>
                    <a:pt x="19339" y="25094"/>
                  </a:lnTo>
                  <a:lnTo>
                    <a:pt x="18019" y="25377"/>
                  </a:lnTo>
                  <a:lnTo>
                    <a:pt x="18019" y="25377"/>
                  </a:lnTo>
                  <a:lnTo>
                    <a:pt x="18679" y="25000"/>
                  </a:lnTo>
                  <a:lnTo>
                    <a:pt x="18396" y="25000"/>
                  </a:lnTo>
                  <a:lnTo>
                    <a:pt x="18113" y="25094"/>
                  </a:lnTo>
                  <a:lnTo>
                    <a:pt x="17830" y="25094"/>
                  </a:lnTo>
                  <a:lnTo>
                    <a:pt x="17075" y="25000"/>
                  </a:lnTo>
                  <a:lnTo>
                    <a:pt x="15943" y="24717"/>
                  </a:lnTo>
                  <a:lnTo>
                    <a:pt x="15094" y="24623"/>
                  </a:lnTo>
                  <a:lnTo>
                    <a:pt x="14811" y="24528"/>
                  </a:lnTo>
                  <a:lnTo>
                    <a:pt x="14764" y="24481"/>
                  </a:lnTo>
                  <a:lnTo>
                    <a:pt x="14764" y="24481"/>
                  </a:lnTo>
                  <a:lnTo>
                    <a:pt x="14717" y="24528"/>
                  </a:lnTo>
                  <a:lnTo>
                    <a:pt x="14339" y="24340"/>
                  </a:lnTo>
                  <a:lnTo>
                    <a:pt x="13868" y="24057"/>
                  </a:lnTo>
                  <a:lnTo>
                    <a:pt x="13868" y="24057"/>
                  </a:lnTo>
                  <a:lnTo>
                    <a:pt x="14056" y="24245"/>
                  </a:lnTo>
                  <a:lnTo>
                    <a:pt x="13868" y="24245"/>
                  </a:lnTo>
                  <a:lnTo>
                    <a:pt x="13679" y="24151"/>
                  </a:lnTo>
                  <a:lnTo>
                    <a:pt x="13585" y="23962"/>
                  </a:lnTo>
                  <a:lnTo>
                    <a:pt x="13396" y="23962"/>
                  </a:lnTo>
                  <a:lnTo>
                    <a:pt x="13490" y="23868"/>
                  </a:lnTo>
                  <a:lnTo>
                    <a:pt x="12924" y="23868"/>
                  </a:lnTo>
                  <a:lnTo>
                    <a:pt x="12170" y="23679"/>
                  </a:lnTo>
                  <a:lnTo>
                    <a:pt x="11509" y="23491"/>
                  </a:lnTo>
                  <a:lnTo>
                    <a:pt x="11226" y="23302"/>
                  </a:lnTo>
                  <a:lnTo>
                    <a:pt x="11132" y="23113"/>
                  </a:lnTo>
                  <a:lnTo>
                    <a:pt x="10755" y="23113"/>
                  </a:lnTo>
                  <a:lnTo>
                    <a:pt x="10472" y="22925"/>
                  </a:lnTo>
                  <a:lnTo>
                    <a:pt x="10566" y="22925"/>
                  </a:lnTo>
                  <a:lnTo>
                    <a:pt x="10094" y="22736"/>
                  </a:lnTo>
                  <a:lnTo>
                    <a:pt x="9717" y="22642"/>
                  </a:lnTo>
                  <a:lnTo>
                    <a:pt x="9339" y="22642"/>
                  </a:lnTo>
                  <a:lnTo>
                    <a:pt x="9339" y="22453"/>
                  </a:lnTo>
                  <a:lnTo>
                    <a:pt x="9339" y="22264"/>
                  </a:lnTo>
                  <a:lnTo>
                    <a:pt x="9056" y="21981"/>
                  </a:lnTo>
                  <a:lnTo>
                    <a:pt x="7924" y="21321"/>
                  </a:lnTo>
                  <a:lnTo>
                    <a:pt x="7453" y="21038"/>
                  </a:lnTo>
                  <a:lnTo>
                    <a:pt x="6887" y="20566"/>
                  </a:lnTo>
                  <a:lnTo>
                    <a:pt x="6132" y="19906"/>
                  </a:lnTo>
                  <a:lnTo>
                    <a:pt x="5755" y="19717"/>
                  </a:lnTo>
                  <a:lnTo>
                    <a:pt x="5660" y="19623"/>
                  </a:lnTo>
                  <a:lnTo>
                    <a:pt x="5472" y="19623"/>
                  </a:lnTo>
                  <a:lnTo>
                    <a:pt x="5283" y="19246"/>
                  </a:lnTo>
                  <a:lnTo>
                    <a:pt x="4906" y="18774"/>
                  </a:lnTo>
                  <a:lnTo>
                    <a:pt x="4528" y="18302"/>
                  </a:lnTo>
                  <a:lnTo>
                    <a:pt x="4151" y="18019"/>
                  </a:lnTo>
                  <a:lnTo>
                    <a:pt x="4151" y="17736"/>
                  </a:lnTo>
                  <a:lnTo>
                    <a:pt x="4057" y="17547"/>
                  </a:lnTo>
                  <a:lnTo>
                    <a:pt x="3679" y="17076"/>
                  </a:lnTo>
                  <a:lnTo>
                    <a:pt x="3868" y="17076"/>
                  </a:lnTo>
                  <a:lnTo>
                    <a:pt x="3113" y="16887"/>
                  </a:lnTo>
                  <a:lnTo>
                    <a:pt x="3207" y="16604"/>
                  </a:lnTo>
                  <a:lnTo>
                    <a:pt x="3113" y="16227"/>
                  </a:lnTo>
                  <a:lnTo>
                    <a:pt x="2924" y="15849"/>
                  </a:lnTo>
                  <a:lnTo>
                    <a:pt x="2641" y="15661"/>
                  </a:lnTo>
                  <a:lnTo>
                    <a:pt x="2736" y="15566"/>
                  </a:lnTo>
                  <a:lnTo>
                    <a:pt x="2641" y="15472"/>
                  </a:lnTo>
                  <a:lnTo>
                    <a:pt x="2453" y="15095"/>
                  </a:lnTo>
                  <a:lnTo>
                    <a:pt x="1981" y="14529"/>
                  </a:lnTo>
                  <a:lnTo>
                    <a:pt x="2170" y="14434"/>
                  </a:lnTo>
                  <a:lnTo>
                    <a:pt x="1981" y="14340"/>
                  </a:lnTo>
                  <a:lnTo>
                    <a:pt x="1887" y="14246"/>
                  </a:lnTo>
                  <a:lnTo>
                    <a:pt x="1792" y="14151"/>
                  </a:lnTo>
                  <a:lnTo>
                    <a:pt x="1604" y="13680"/>
                  </a:lnTo>
                  <a:lnTo>
                    <a:pt x="1698" y="13774"/>
                  </a:lnTo>
                  <a:lnTo>
                    <a:pt x="1698" y="13774"/>
                  </a:lnTo>
                  <a:lnTo>
                    <a:pt x="1509" y="13302"/>
                  </a:lnTo>
                  <a:lnTo>
                    <a:pt x="1321" y="12831"/>
                  </a:lnTo>
                  <a:lnTo>
                    <a:pt x="1226" y="12453"/>
                  </a:lnTo>
                  <a:lnTo>
                    <a:pt x="1226" y="12170"/>
                  </a:lnTo>
                  <a:lnTo>
                    <a:pt x="1321" y="11982"/>
                  </a:lnTo>
                  <a:lnTo>
                    <a:pt x="1415" y="12453"/>
                  </a:lnTo>
                  <a:lnTo>
                    <a:pt x="1509" y="12359"/>
                  </a:lnTo>
                  <a:lnTo>
                    <a:pt x="1792" y="12359"/>
                  </a:lnTo>
                  <a:lnTo>
                    <a:pt x="1604" y="12170"/>
                  </a:lnTo>
                  <a:lnTo>
                    <a:pt x="1604" y="11887"/>
                  </a:lnTo>
                  <a:lnTo>
                    <a:pt x="1509" y="11227"/>
                  </a:lnTo>
                  <a:lnTo>
                    <a:pt x="1415" y="11132"/>
                  </a:lnTo>
                  <a:lnTo>
                    <a:pt x="1415" y="10944"/>
                  </a:lnTo>
                  <a:lnTo>
                    <a:pt x="1321" y="10849"/>
                  </a:lnTo>
                  <a:lnTo>
                    <a:pt x="1226" y="10849"/>
                  </a:lnTo>
                  <a:lnTo>
                    <a:pt x="1226" y="11038"/>
                  </a:lnTo>
                  <a:lnTo>
                    <a:pt x="1321" y="11321"/>
                  </a:lnTo>
                  <a:lnTo>
                    <a:pt x="1132" y="11227"/>
                  </a:lnTo>
                  <a:lnTo>
                    <a:pt x="1132" y="11132"/>
                  </a:lnTo>
                  <a:lnTo>
                    <a:pt x="1132" y="11038"/>
                  </a:lnTo>
                  <a:lnTo>
                    <a:pt x="943" y="10849"/>
                  </a:lnTo>
                  <a:lnTo>
                    <a:pt x="1038" y="10661"/>
                  </a:lnTo>
                  <a:lnTo>
                    <a:pt x="1132" y="10378"/>
                  </a:lnTo>
                  <a:lnTo>
                    <a:pt x="1226" y="9812"/>
                  </a:lnTo>
                  <a:lnTo>
                    <a:pt x="1132" y="9340"/>
                  </a:lnTo>
                  <a:lnTo>
                    <a:pt x="1132" y="9151"/>
                  </a:lnTo>
                  <a:lnTo>
                    <a:pt x="1226" y="9057"/>
                  </a:lnTo>
                  <a:lnTo>
                    <a:pt x="1226" y="8491"/>
                  </a:lnTo>
                  <a:lnTo>
                    <a:pt x="1321" y="7831"/>
                  </a:lnTo>
                  <a:lnTo>
                    <a:pt x="1604" y="6416"/>
                  </a:lnTo>
                  <a:lnTo>
                    <a:pt x="1981" y="4906"/>
                  </a:lnTo>
                  <a:lnTo>
                    <a:pt x="2453" y="3302"/>
                  </a:lnTo>
                  <a:lnTo>
                    <a:pt x="2736" y="2359"/>
                  </a:lnTo>
                  <a:lnTo>
                    <a:pt x="2924" y="1887"/>
                  </a:lnTo>
                  <a:lnTo>
                    <a:pt x="3019" y="1416"/>
                  </a:lnTo>
                  <a:lnTo>
                    <a:pt x="3302" y="1133"/>
                  </a:lnTo>
                  <a:lnTo>
                    <a:pt x="3491" y="755"/>
                  </a:lnTo>
                  <a:lnTo>
                    <a:pt x="3585" y="567"/>
                  </a:lnTo>
                  <a:lnTo>
                    <a:pt x="3585" y="472"/>
                  </a:lnTo>
                  <a:lnTo>
                    <a:pt x="3491" y="378"/>
                  </a:lnTo>
                  <a:lnTo>
                    <a:pt x="3302" y="284"/>
                  </a:lnTo>
                  <a:lnTo>
                    <a:pt x="3207" y="95"/>
                  </a:lnTo>
                  <a:lnTo>
                    <a:pt x="31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1091875" y="1951850"/>
              <a:ext cx="188700" cy="136800"/>
            </a:xfrm>
            <a:custGeom>
              <a:avLst/>
              <a:gdLst/>
              <a:ahLst/>
              <a:cxnLst/>
              <a:rect l="0" t="0" r="0" b="0"/>
              <a:pathLst>
                <a:path w="7548" h="5472" extrusionOk="0">
                  <a:moveTo>
                    <a:pt x="5000" y="0"/>
                  </a:moveTo>
                  <a:lnTo>
                    <a:pt x="4812" y="95"/>
                  </a:lnTo>
                  <a:lnTo>
                    <a:pt x="4717" y="95"/>
                  </a:lnTo>
                  <a:lnTo>
                    <a:pt x="4340" y="472"/>
                  </a:lnTo>
                  <a:lnTo>
                    <a:pt x="4057" y="566"/>
                  </a:lnTo>
                  <a:lnTo>
                    <a:pt x="3774" y="566"/>
                  </a:lnTo>
                  <a:lnTo>
                    <a:pt x="3397" y="378"/>
                  </a:lnTo>
                  <a:lnTo>
                    <a:pt x="3208" y="944"/>
                  </a:lnTo>
                  <a:lnTo>
                    <a:pt x="2548" y="1887"/>
                  </a:lnTo>
                  <a:lnTo>
                    <a:pt x="2170" y="2359"/>
                  </a:lnTo>
                  <a:lnTo>
                    <a:pt x="1793" y="2736"/>
                  </a:lnTo>
                  <a:lnTo>
                    <a:pt x="1415" y="2925"/>
                  </a:lnTo>
                  <a:lnTo>
                    <a:pt x="1321" y="2925"/>
                  </a:lnTo>
                  <a:lnTo>
                    <a:pt x="1227" y="2831"/>
                  </a:lnTo>
                  <a:lnTo>
                    <a:pt x="1321" y="3114"/>
                  </a:lnTo>
                  <a:lnTo>
                    <a:pt x="1132" y="3114"/>
                  </a:lnTo>
                  <a:lnTo>
                    <a:pt x="1227" y="3302"/>
                  </a:lnTo>
                  <a:lnTo>
                    <a:pt x="1227" y="3208"/>
                  </a:lnTo>
                  <a:lnTo>
                    <a:pt x="1321" y="3302"/>
                  </a:lnTo>
                  <a:lnTo>
                    <a:pt x="1510" y="3491"/>
                  </a:lnTo>
                  <a:lnTo>
                    <a:pt x="1321" y="3397"/>
                  </a:lnTo>
                  <a:lnTo>
                    <a:pt x="1132" y="3491"/>
                  </a:lnTo>
                  <a:lnTo>
                    <a:pt x="755" y="3963"/>
                  </a:lnTo>
                  <a:lnTo>
                    <a:pt x="472" y="4529"/>
                  </a:lnTo>
                  <a:lnTo>
                    <a:pt x="283" y="4623"/>
                  </a:lnTo>
                  <a:lnTo>
                    <a:pt x="0" y="4623"/>
                  </a:lnTo>
                  <a:lnTo>
                    <a:pt x="378" y="5095"/>
                  </a:lnTo>
                  <a:lnTo>
                    <a:pt x="944" y="5472"/>
                  </a:lnTo>
                  <a:lnTo>
                    <a:pt x="849" y="5378"/>
                  </a:lnTo>
                  <a:lnTo>
                    <a:pt x="944" y="5283"/>
                  </a:lnTo>
                  <a:lnTo>
                    <a:pt x="1132" y="5189"/>
                  </a:lnTo>
                  <a:lnTo>
                    <a:pt x="1321" y="5000"/>
                  </a:lnTo>
                  <a:lnTo>
                    <a:pt x="1321" y="4812"/>
                  </a:lnTo>
                  <a:lnTo>
                    <a:pt x="1227" y="4623"/>
                  </a:lnTo>
                  <a:lnTo>
                    <a:pt x="1227" y="4623"/>
                  </a:lnTo>
                  <a:lnTo>
                    <a:pt x="1510" y="4812"/>
                  </a:lnTo>
                  <a:lnTo>
                    <a:pt x="1415" y="4717"/>
                  </a:lnTo>
                  <a:lnTo>
                    <a:pt x="1415" y="4717"/>
                  </a:lnTo>
                  <a:lnTo>
                    <a:pt x="1604" y="4812"/>
                  </a:lnTo>
                  <a:lnTo>
                    <a:pt x="1698" y="4906"/>
                  </a:lnTo>
                  <a:lnTo>
                    <a:pt x="1604" y="4717"/>
                  </a:lnTo>
                  <a:lnTo>
                    <a:pt x="1415" y="4151"/>
                  </a:lnTo>
                  <a:lnTo>
                    <a:pt x="1510" y="4340"/>
                  </a:lnTo>
                  <a:lnTo>
                    <a:pt x="1887" y="4529"/>
                  </a:lnTo>
                  <a:lnTo>
                    <a:pt x="4812" y="1321"/>
                  </a:lnTo>
                  <a:lnTo>
                    <a:pt x="4812" y="1415"/>
                  </a:lnTo>
                  <a:lnTo>
                    <a:pt x="4812" y="1510"/>
                  </a:lnTo>
                  <a:lnTo>
                    <a:pt x="5095" y="1510"/>
                  </a:lnTo>
                  <a:lnTo>
                    <a:pt x="5000" y="1604"/>
                  </a:lnTo>
                  <a:lnTo>
                    <a:pt x="5000" y="1698"/>
                  </a:lnTo>
                  <a:lnTo>
                    <a:pt x="5189" y="1981"/>
                  </a:lnTo>
                  <a:lnTo>
                    <a:pt x="5472" y="2264"/>
                  </a:lnTo>
                  <a:lnTo>
                    <a:pt x="5661" y="2264"/>
                  </a:lnTo>
                  <a:lnTo>
                    <a:pt x="5944" y="2170"/>
                  </a:lnTo>
                  <a:lnTo>
                    <a:pt x="5661" y="2359"/>
                  </a:lnTo>
                  <a:lnTo>
                    <a:pt x="5566" y="2453"/>
                  </a:lnTo>
                  <a:lnTo>
                    <a:pt x="5566" y="2642"/>
                  </a:lnTo>
                  <a:lnTo>
                    <a:pt x="5661" y="2736"/>
                  </a:lnTo>
                  <a:lnTo>
                    <a:pt x="5944" y="2831"/>
                  </a:lnTo>
                  <a:lnTo>
                    <a:pt x="6132" y="2831"/>
                  </a:lnTo>
                  <a:lnTo>
                    <a:pt x="6227" y="3114"/>
                  </a:lnTo>
                  <a:lnTo>
                    <a:pt x="6415" y="3585"/>
                  </a:lnTo>
                  <a:lnTo>
                    <a:pt x="6698" y="4057"/>
                  </a:lnTo>
                  <a:lnTo>
                    <a:pt x="6887" y="4151"/>
                  </a:lnTo>
                  <a:lnTo>
                    <a:pt x="7076" y="4151"/>
                  </a:lnTo>
                  <a:lnTo>
                    <a:pt x="6887" y="4340"/>
                  </a:lnTo>
                  <a:lnTo>
                    <a:pt x="6793" y="4434"/>
                  </a:lnTo>
                  <a:lnTo>
                    <a:pt x="6887" y="4529"/>
                  </a:lnTo>
                  <a:lnTo>
                    <a:pt x="7076" y="4717"/>
                  </a:lnTo>
                  <a:lnTo>
                    <a:pt x="7453" y="4812"/>
                  </a:lnTo>
                  <a:lnTo>
                    <a:pt x="7264" y="5000"/>
                  </a:lnTo>
                  <a:lnTo>
                    <a:pt x="7076" y="5095"/>
                  </a:lnTo>
                  <a:lnTo>
                    <a:pt x="7359" y="5095"/>
                  </a:lnTo>
                  <a:lnTo>
                    <a:pt x="7547" y="4717"/>
                  </a:lnTo>
                  <a:lnTo>
                    <a:pt x="7453" y="4623"/>
                  </a:lnTo>
                  <a:lnTo>
                    <a:pt x="7264" y="4717"/>
                  </a:lnTo>
                  <a:lnTo>
                    <a:pt x="7453" y="4434"/>
                  </a:lnTo>
                  <a:lnTo>
                    <a:pt x="7453" y="4340"/>
                  </a:lnTo>
                  <a:lnTo>
                    <a:pt x="7453" y="4151"/>
                  </a:lnTo>
                  <a:lnTo>
                    <a:pt x="7170" y="3963"/>
                  </a:lnTo>
                  <a:lnTo>
                    <a:pt x="6793" y="3868"/>
                  </a:lnTo>
                  <a:lnTo>
                    <a:pt x="6981" y="3774"/>
                  </a:lnTo>
                  <a:lnTo>
                    <a:pt x="7264" y="3585"/>
                  </a:lnTo>
                  <a:lnTo>
                    <a:pt x="6981" y="3114"/>
                  </a:lnTo>
                  <a:lnTo>
                    <a:pt x="6698" y="2831"/>
                  </a:lnTo>
                  <a:lnTo>
                    <a:pt x="6415" y="2642"/>
                  </a:lnTo>
                  <a:lnTo>
                    <a:pt x="6604" y="2264"/>
                  </a:lnTo>
                  <a:lnTo>
                    <a:pt x="6887" y="1981"/>
                  </a:lnTo>
                  <a:lnTo>
                    <a:pt x="6415" y="2076"/>
                  </a:lnTo>
                  <a:lnTo>
                    <a:pt x="6604" y="1887"/>
                  </a:lnTo>
                  <a:lnTo>
                    <a:pt x="6227" y="1887"/>
                  </a:lnTo>
                  <a:lnTo>
                    <a:pt x="6415" y="1698"/>
                  </a:lnTo>
                  <a:lnTo>
                    <a:pt x="6510" y="1604"/>
                  </a:lnTo>
                  <a:lnTo>
                    <a:pt x="6510" y="1510"/>
                  </a:lnTo>
                  <a:lnTo>
                    <a:pt x="6227" y="1604"/>
                  </a:lnTo>
                  <a:lnTo>
                    <a:pt x="6132" y="1793"/>
                  </a:lnTo>
                  <a:lnTo>
                    <a:pt x="6132" y="1510"/>
                  </a:lnTo>
                  <a:lnTo>
                    <a:pt x="6038" y="1321"/>
                  </a:lnTo>
                  <a:lnTo>
                    <a:pt x="5755" y="944"/>
                  </a:lnTo>
                  <a:lnTo>
                    <a:pt x="5283" y="566"/>
                  </a:lnTo>
                  <a:lnTo>
                    <a:pt x="5095" y="283"/>
                  </a:lnTo>
                  <a:lnTo>
                    <a:pt x="50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" name="Shape 51"/>
          <p:cNvGrpSpPr/>
          <p:nvPr/>
        </p:nvGrpSpPr>
        <p:grpSpPr>
          <a:xfrm rot="-9269861">
            <a:off x="6165721" y="1346512"/>
            <a:ext cx="750220" cy="664172"/>
            <a:chOff x="1113100" y="2199475"/>
            <a:chExt cx="801900" cy="709925"/>
          </a:xfrm>
        </p:grpSpPr>
        <p:sp>
          <p:nvSpPr>
            <p:cNvPr id="52" name="Shape 52"/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0" t="0" r="0" b="0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0" t="0" r="0" b="0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" name="Shape 54"/>
          <p:cNvSpPr/>
          <p:nvPr/>
        </p:nvSpPr>
        <p:spPr>
          <a:xfrm>
            <a:off x="2497627" y="2497075"/>
            <a:ext cx="1442481" cy="102978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4045614" y="719848"/>
            <a:ext cx="1052762" cy="922444"/>
          </a:xfrm>
          <a:custGeom>
            <a:avLst/>
            <a:gdLst/>
            <a:ahLst/>
            <a:cxnLst/>
            <a:rect l="0" t="0" r="0" b="0"/>
            <a:pathLst>
              <a:path w="17495" h="15330" extrusionOk="0">
                <a:moveTo>
                  <a:pt x="4648" y="1412"/>
                </a:moveTo>
                <a:lnTo>
                  <a:pt x="4526" y="1485"/>
                </a:lnTo>
                <a:lnTo>
                  <a:pt x="4429" y="1558"/>
                </a:lnTo>
                <a:lnTo>
                  <a:pt x="4258" y="1728"/>
                </a:lnTo>
                <a:lnTo>
                  <a:pt x="4185" y="1825"/>
                </a:lnTo>
                <a:lnTo>
                  <a:pt x="4112" y="1947"/>
                </a:lnTo>
                <a:lnTo>
                  <a:pt x="3869" y="1947"/>
                </a:lnTo>
                <a:lnTo>
                  <a:pt x="3893" y="1898"/>
                </a:lnTo>
                <a:lnTo>
                  <a:pt x="4015" y="1679"/>
                </a:lnTo>
                <a:lnTo>
                  <a:pt x="4088" y="1436"/>
                </a:lnTo>
                <a:lnTo>
                  <a:pt x="4088" y="1412"/>
                </a:lnTo>
                <a:close/>
                <a:moveTo>
                  <a:pt x="4939" y="1412"/>
                </a:moveTo>
                <a:lnTo>
                  <a:pt x="4867" y="1509"/>
                </a:lnTo>
                <a:lnTo>
                  <a:pt x="4818" y="1631"/>
                </a:lnTo>
                <a:lnTo>
                  <a:pt x="4794" y="1752"/>
                </a:lnTo>
                <a:lnTo>
                  <a:pt x="4769" y="1898"/>
                </a:lnTo>
                <a:lnTo>
                  <a:pt x="4769" y="1947"/>
                </a:lnTo>
                <a:lnTo>
                  <a:pt x="4380" y="1947"/>
                </a:lnTo>
                <a:lnTo>
                  <a:pt x="4404" y="1898"/>
                </a:lnTo>
                <a:lnTo>
                  <a:pt x="4526" y="1679"/>
                </a:lnTo>
                <a:lnTo>
                  <a:pt x="4672" y="1436"/>
                </a:lnTo>
                <a:lnTo>
                  <a:pt x="4672" y="1412"/>
                </a:lnTo>
                <a:close/>
                <a:moveTo>
                  <a:pt x="5815" y="1387"/>
                </a:moveTo>
                <a:lnTo>
                  <a:pt x="5645" y="1558"/>
                </a:lnTo>
                <a:lnTo>
                  <a:pt x="5475" y="1704"/>
                </a:lnTo>
                <a:lnTo>
                  <a:pt x="5402" y="1825"/>
                </a:lnTo>
                <a:lnTo>
                  <a:pt x="5304" y="1947"/>
                </a:lnTo>
                <a:lnTo>
                  <a:pt x="5037" y="1947"/>
                </a:lnTo>
                <a:lnTo>
                  <a:pt x="5037" y="1898"/>
                </a:lnTo>
                <a:lnTo>
                  <a:pt x="5061" y="1777"/>
                </a:lnTo>
                <a:lnTo>
                  <a:pt x="5085" y="1631"/>
                </a:lnTo>
                <a:lnTo>
                  <a:pt x="5183" y="1387"/>
                </a:lnTo>
                <a:close/>
                <a:moveTo>
                  <a:pt x="3407" y="1412"/>
                </a:moveTo>
                <a:lnTo>
                  <a:pt x="3285" y="1533"/>
                </a:lnTo>
                <a:lnTo>
                  <a:pt x="3188" y="1679"/>
                </a:lnTo>
                <a:lnTo>
                  <a:pt x="3090" y="1825"/>
                </a:lnTo>
                <a:lnTo>
                  <a:pt x="3042" y="1971"/>
                </a:lnTo>
                <a:lnTo>
                  <a:pt x="2774" y="1971"/>
                </a:lnTo>
                <a:lnTo>
                  <a:pt x="2847" y="1801"/>
                </a:lnTo>
                <a:lnTo>
                  <a:pt x="3042" y="1412"/>
                </a:lnTo>
                <a:close/>
                <a:moveTo>
                  <a:pt x="4039" y="1412"/>
                </a:moveTo>
                <a:lnTo>
                  <a:pt x="3966" y="1509"/>
                </a:lnTo>
                <a:lnTo>
                  <a:pt x="3893" y="1606"/>
                </a:lnTo>
                <a:lnTo>
                  <a:pt x="3747" y="1801"/>
                </a:lnTo>
                <a:lnTo>
                  <a:pt x="3626" y="1947"/>
                </a:lnTo>
                <a:lnTo>
                  <a:pt x="3334" y="1971"/>
                </a:lnTo>
                <a:lnTo>
                  <a:pt x="3455" y="1679"/>
                </a:lnTo>
                <a:lnTo>
                  <a:pt x="3601" y="1412"/>
                </a:lnTo>
                <a:close/>
                <a:moveTo>
                  <a:pt x="2239" y="1412"/>
                </a:moveTo>
                <a:lnTo>
                  <a:pt x="2068" y="1533"/>
                </a:lnTo>
                <a:lnTo>
                  <a:pt x="1947" y="1679"/>
                </a:lnTo>
                <a:lnTo>
                  <a:pt x="1801" y="1825"/>
                </a:lnTo>
                <a:lnTo>
                  <a:pt x="1679" y="1971"/>
                </a:lnTo>
                <a:lnTo>
                  <a:pt x="1509" y="1996"/>
                </a:lnTo>
                <a:lnTo>
                  <a:pt x="1655" y="1704"/>
                </a:lnTo>
                <a:lnTo>
                  <a:pt x="1849" y="1436"/>
                </a:lnTo>
                <a:lnTo>
                  <a:pt x="2166" y="1412"/>
                </a:lnTo>
                <a:close/>
                <a:moveTo>
                  <a:pt x="2896" y="1412"/>
                </a:moveTo>
                <a:lnTo>
                  <a:pt x="2774" y="1558"/>
                </a:lnTo>
                <a:lnTo>
                  <a:pt x="2677" y="1704"/>
                </a:lnTo>
                <a:lnTo>
                  <a:pt x="2579" y="1850"/>
                </a:lnTo>
                <a:lnTo>
                  <a:pt x="2506" y="1996"/>
                </a:lnTo>
                <a:lnTo>
                  <a:pt x="2214" y="1971"/>
                </a:lnTo>
                <a:lnTo>
                  <a:pt x="1995" y="1971"/>
                </a:lnTo>
                <a:lnTo>
                  <a:pt x="2239" y="1679"/>
                </a:lnTo>
                <a:lnTo>
                  <a:pt x="2482" y="1412"/>
                </a:lnTo>
                <a:close/>
                <a:moveTo>
                  <a:pt x="7056" y="1387"/>
                </a:moveTo>
                <a:lnTo>
                  <a:pt x="6935" y="1558"/>
                </a:lnTo>
                <a:lnTo>
                  <a:pt x="6667" y="1898"/>
                </a:lnTo>
                <a:lnTo>
                  <a:pt x="6594" y="1996"/>
                </a:lnTo>
                <a:lnTo>
                  <a:pt x="6278" y="1971"/>
                </a:lnTo>
                <a:lnTo>
                  <a:pt x="6302" y="1898"/>
                </a:lnTo>
                <a:lnTo>
                  <a:pt x="6594" y="1436"/>
                </a:lnTo>
                <a:lnTo>
                  <a:pt x="6570" y="1412"/>
                </a:lnTo>
                <a:lnTo>
                  <a:pt x="6545" y="1412"/>
                </a:lnTo>
                <a:lnTo>
                  <a:pt x="6351" y="1582"/>
                </a:lnTo>
                <a:lnTo>
                  <a:pt x="6156" y="1777"/>
                </a:lnTo>
                <a:lnTo>
                  <a:pt x="6083" y="1874"/>
                </a:lnTo>
                <a:lnTo>
                  <a:pt x="6010" y="1971"/>
                </a:lnTo>
                <a:lnTo>
                  <a:pt x="5596" y="1971"/>
                </a:lnTo>
                <a:lnTo>
                  <a:pt x="5694" y="1801"/>
                </a:lnTo>
                <a:lnTo>
                  <a:pt x="5840" y="1606"/>
                </a:lnTo>
                <a:lnTo>
                  <a:pt x="5986" y="1387"/>
                </a:lnTo>
                <a:close/>
                <a:moveTo>
                  <a:pt x="7665" y="1387"/>
                </a:moveTo>
                <a:lnTo>
                  <a:pt x="7519" y="1509"/>
                </a:lnTo>
                <a:lnTo>
                  <a:pt x="7373" y="1655"/>
                </a:lnTo>
                <a:lnTo>
                  <a:pt x="7251" y="1825"/>
                </a:lnTo>
                <a:lnTo>
                  <a:pt x="7154" y="1996"/>
                </a:lnTo>
                <a:lnTo>
                  <a:pt x="6910" y="1996"/>
                </a:lnTo>
                <a:lnTo>
                  <a:pt x="7056" y="1777"/>
                </a:lnTo>
                <a:lnTo>
                  <a:pt x="7348" y="1387"/>
                </a:lnTo>
                <a:close/>
                <a:moveTo>
                  <a:pt x="15135" y="1412"/>
                </a:moveTo>
                <a:lnTo>
                  <a:pt x="15281" y="1436"/>
                </a:lnTo>
                <a:lnTo>
                  <a:pt x="15524" y="1436"/>
                </a:lnTo>
                <a:lnTo>
                  <a:pt x="15475" y="1509"/>
                </a:lnTo>
                <a:lnTo>
                  <a:pt x="15232" y="1728"/>
                </a:lnTo>
                <a:lnTo>
                  <a:pt x="15135" y="1874"/>
                </a:lnTo>
                <a:lnTo>
                  <a:pt x="15037" y="1996"/>
                </a:lnTo>
                <a:lnTo>
                  <a:pt x="14697" y="1996"/>
                </a:lnTo>
                <a:lnTo>
                  <a:pt x="14794" y="1898"/>
                </a:lnTo>
                <a:lnTo>
                  <a:pt x="14989" y="1655"/>
                </a:lnTo>
                <a:lnTo>
                  <a:pt x="15135" y="1412"/>
                </a:lnTo>
                <a:close/>
                <a:moveTo>
                  <a:pt x="15865" y="1436"/>
                </a:moveTo>
                <a:lnTo>
                  <a:pt x="16254" y="1460"/>
                </a:lnTo>
                <a:lnTo>
                  <a:pt x="16278" y="1460"/>
                </a:lnTo>
                <a:lnTo>
                  <a:pt x="16157" y="1606"/>
                </a:lnTo>
                <a:lnTo>
                  <a:pt x="16035" y="1801"/>
                </a:lnTo>
                <a:lnTo>
                  <a:pt x="15913" y="1996"/>
                </a:lnTo>
                <a:lnTo>
                  <a:pt x="15427" y="1996"/>
                </a:lnTo>
                <a:lnTo>
                  <a:pt x="15646" y="1728"/>
                </a:lnTo>
                <a:lnTo>
                  <a:pt x="15865" y="1436"/>
                </a:lnTo>
                <a:close/>
                <a:moveTo>
                  <a:pt x="8176" y="1387"/>
                </a:moveTo>
                <a:lnTo>
                  <a:pt x="8030" y="1533"/>
                </a:lnTo>
                <a:lnTo>
                  <a:pt x="7884" y="1679"/>
                </a:lnTo>
                <a:lnTo>
                  <a:pt x="7665" y="2020"/>
                </a:lnTo>
                <a:lnTo>
                  <a:pt x="7494" y="2020"/>
                </a:lnTo>
                <a:lnTo>
                  <a:pt x="7640" y="1704"/>
                </a:lnTo>
                <a:lnTo>
                  <a:pt x="7786" y="1387"/>
                </a:lnTo>
                <a:close/>
                <a:moveTo>
                  <a:pt x="8687" y="1387"/>
                </a:moveTo>
                <a:lnTo>
                  <a:pt x="8638" y="1436"/>
                </a:lnTo>
                <a:lnTo>
                  <a:pt x="8419" y="1679"/>
                </a:lnTo>
                <a:lnTo>
                  <a:pt x="8322" y="1825"/>
                </a:lnTo>
                <a:lnTo>
                  <a:pt x="8224" y="1971"/>
                </a:lnTo>
                <a:lnTo>
                  <a:pt x="8224" y="2020"/>
                </a:lnTo>
                <a:lnTo>
                  <a:pt x="8005" y="2020"/>
                </a:lnTo>
                <a:lnTo>
                  <a:pt x="8200" y="1704"/>
                </a:lnTo>
                <a:lnTo>
                  <a:pt x="8273" y="1558"/>
                </a:lnTo>
                <a:lnTo>
                  <a:pt x="8346" y="1387"/>
                </a:lnTo>
                <a:close/>
                <a:moveTo>
                  <a:pt x="9441" y="1387"/>
                </a:moveTo>
                <a:lnTo>
                  <a:pt x="9271" y="1558"/>
                </a:lnTo>
                <a:lnTo>
                  <a:pt x="9125" y="1752"/>
                </a:lnTo>
                <a:lnTo>
                  <a:pt x="9027" y="1874"/>
                </a:lnTo>
                <a:lnTo>
                  <a:pt x="8930" y="2020"/>
                </a:lnTo>
                <a:lnTo>
                  <a:pt x="8468" y="2020"/>
                </a:lnTo>
                <a:lnTo>
                  <a:pt x="8565" y="1923"/>
                </a:lnTo>
                <a:lnTo>
                  <a:pt x="8833" y="1631"/>
                </a:lnTo>
                <a:lnTo>
                  <a:pt x="8954" y="1509"/>
                </a:lnTo>
                <a:lnTo>
                  <a:pt x="9076" y="1387"/>
                </a:lnTo>
                <a:close/>
                <a:moveTo>
                  <a:pt x="10220" y="1363"/>
                </a:moveTo>
                <a:lnTo>
                  <a:pt x="10074" y="1436"/>
                </a:lnTo>
                <a:lnTo>
                  <a:pt x="9952" y="1558"/>
                </a:lnTo>
                <a:lnTo>
                  <a:pt x="9757" y="1801"/>
                </a:lnTo>
                <a:lnTo>
                  <a:pt x="9587" y="2020"/>
                </a:lnTo>
                <a:lnTo>
                  <a:pt x="9271" y="2020"/>
                </a:lnTo>
                <a:lnTo>
                  <a:pt x="9368" y="1874"/>
                </a:lnTo>
                <a:lnTo>
                  <a:pt x="9514" y="1631"/>
                </a:lnTo>
                <a:lnTo>
                  <a:pt x="9587" y="1509"/>
                </a:lnTo>
                <a:lnTo>
                  <a:pt x="9636" y="1387"/>
                </a:lnTo>
                <a:lnTo>
                  <a:pt x="10220" y="1363"/>
                </a:lnTo>
                <a:close/>
                <a:moveTo>
                  <a:pt x="11436" y="1339"/>
                </a:moveTo>
                <a:lnTo>
                  <a:pt x="11290" y="1558"/>
                </a:lnTo>
                <a:lnTo>
                  <a:pt x="11120" y="1777"/>
                </a:lnTo>
                <a:lnTo>
                  <a:pt x="11047" y="1898"/>
                </a:lnTo>
                <a:lnTo>
                  <a:pt x="10998" y="2020"/>
                </a:lnTo>
                <a:lnTo>
                  <a:pt x="10609" y="2020"/>
                </a:lnTo>
                <a:lnTo>
                  <a:pt x="10755" y="1874"/>
                </a:lnTo>
                <a:lnTo>
                  <a:pt x="10877" y="1728"/>
                </a:lnTo>
                <a:lnTo>
                  <a:pt x="10950" y="1582"/>
                </a:lnTo>
                <a:lnTo>
                  <a:pt x="11023" y="1412"/>
                </a:lnTo>
                <a:lnTo>
                  <a:pt x="10998" y="1363"/>
                </a:lnTo>
                <a:lnTo>
                  <a:pt x="10950" y="1363"/>
                </a:lnTo>
                <a:lnTo>
                  <a:pt x="10585" y="1679"/>
                </a:lnTo>
                <a:lnTo>
                  <a:pt x="10244" y="2020"/>
                </a:lnTo>
                <a:lnTo>
                  <a:pt x="9830" y="2020"/>
                </a:lnTo>
                <a:lnTo>
                  <a:pt x="9952" y="1850"/>
                </a:lnTo>
                <a:lnTo>
                  <a:pt x="10074" y="1704"/>
                </a:lnTo>
                <a:lnTo>
                  <a:pt x="10195" y="1533"/>
                </a:lnTo>
                <a:lnTo>
                  <a:pt x="10317" y="1363"/>
                </a:lnTo>
                <a:lnTo>
                  <a:pt x="11436" y="1339"/>
                </a:lnTo>
                <a:close/>
                <a:moveTo>
                  <a:pt x="11996" y="1339"/>
                </a:moveTo>
                <a:lnTo>
                  <a:pt x="11874" y="1485"/>
                </a:lnTo>
                <a:lnTo>
                  <a:pt x="11777" y="1655"/>
                </a:lnTo>
                <a:lnTo>
                  <a:pt x="11704" y="1850"/>
                </a:lnTo>
                <a:lnTo>
                  <a:pt x="11680" y="2020"/>
                </a:lnTo>
                <a:lnTo>
                  <a:pt x="11290" y="2020"/>
                </a:lnTo>
                <a:lnTo>
                  <a:pt x="11388" y="1850"/>
                </a:lnTo>
                <a:lnTo>
                  <a:pt x="11485" y="1679"/>
                </a:lnTo>
                <a:lnTo>
                  <a:pt x="11558" y="1509"/>
                </a:lnTo>
                <a:lnTo>
                  <a:pt x="11631" y="1339"/>
                </a:lnTo>
                <a:close/>
                <a:moveTo>
                  <a:pt x="12993" y="1314"/>
                </a:moveTo>
                <a:lnTo>
                  <a:pt x="12823" y="1485"/>
                </a:lnTo>
                <a:lnTo>
                  <a:pt x="12653" y="1655"/>
                </a:lnTo>
                <a:lnTo>
                  <a:pt x="12507" y="1801"/>
                </a:lnTo>
                <a:lnTo>
                  <a:pt x="12434" y="1898"/>
                </a:lnTo>
                <a:lnTo>
                  <a:pt x="12385" y="2020"/>
                </a:lnTo>
                <a:lnTo>
                  <a:pt x="11972" y="2020"/>
                </a:lnTo>
                <a:lnTo>
                  <a:pt x="12045" y="1801"/>
                </a:lnTo>
                <a:lnTo>
                  <a:pt x="12166" y="1582"/>
                </a:lnTo>
                <a:lnTo>
                  <a:pt x="12312" y="1314"/>
                </a:lnTo>
                <a:close/>
                <a:moveTo>
                  <a:pt x="13115" y="1314"/>
                </a:moveTo>
                <a:lnTo>
                  <a:pt x="13602" y="1339"/>
                </a:lnTo>
                <a:lnTo>
                  <a:pt x="13407" y="1582"/>
                </a:lnTo>
                <a:lnTo>
                  <a:pt x="13261" y="1777"/>
                </a:lnTo>
                <a:lnTo>
                  <a:pt x="13188" y="1898"/>
                </a:lnTo>
                <a:lnTo>
                  <a:pt x="13139" y="2020"/>
                </a:lnTo>
                <a:lnTo>
                  <a:pt x="12677" y="2020"/>
                </a:lnTo>
                <a:lnTo>
                  <a:pt x="12775" y="1825"/>
                </a:lnTo>
                <a:lnTo>
                  <a:pt x="13115" y="1314"/>
                </a:lnTo>
                <a:close/>
                <a:moveTo>
                  <a:pt x="13796" y="1339"/>
                </a:moveTo>
                <a:lnTo>
                  <a:pt x="14137" y="1363"/>
                </a:lnTo>
                <a:lnTo>
                  <a:pt x="13894" y="1631"/>
                </a:lnTo>
                <a:lnTo>
                  <a:pt x="13748" y="1801"/>
                </a:lnTo>
                <a:lnTo>
                  <a:pt x="13699" y="1898"/>
                </a:lnTo>
                <a:lnTo>
                  <a:pt x="13675" y="2020"/>
                </a:lnTo>
                <a:lnTo>
                  <a:pt x="13431" y="2020"/>
                </a:lnTo>
                <a:lnTo>
                  <a:pt x="13553" y="1752"/>
                </a:lnTo>
                <a:lnTo>
                  <a:pt x="13796" y="1339"/>
                </a:lnTo>
                <a:close/>
                <a:moveTo>
                  <a:pt x="14259" y="1387"/>
                </a:moveTo>
                <a:lnTo>
                  <a:pt x="15013" y="1412"/>
                </a:lnTo>
                <a:lnTo>
                  <a:pt x="14794" y="1606"/>
                </a:lnTo>
                <a:lnTo>
                  <a:pt x="14599" y="1801"/>
                </a:lnTo>
                <a:lnTo>
                  <a:pt x="14502" y="1898"/>
                </a:lnTo>
                <a:lnTo>
                  <a:pt x="14405" y="2020"/>
                </a:lnTo>
                <a:lnTo>
                  <a:pt x="13918" y="2020"/>
                </a:lnTo>
                <a:lnTo>
                  <a:pt x="14015" y="1850"/>
                </a:lnTo>
                <a:lnTo>
                  <a:pt x="14088" y="1704"/>
                </a:lnTo>
                <a:lnTo>
                  <a:pt x="14259" y="1387"/>
                </a:lnTo>
                <a:close/>
                <a:moveTo>
                  <a:pt x="16643" y="1412"/>
                </a:moveTo>
                <a:lnTo>
                  <a:pt x="16789" y="1436"/>
                </a:lnTo>
                <a:lnTo>
                  <a:pt x="16838" y="1460"/>
                </a:lnTo>
                <a:lnTo>
                  <a:pt x="16911" y="1485"/>
                </a:lnTo>
                <a:lnTo>
                  <a:pt x="16643" y="1679"/>
                </a:lnTo>
                <a:lnTo>
                  <a:pt x="16424" y="1898"/>
                </a:lnTo>
                <a:lnTo>
                  <a:pt x="16278" y="2044"/>
                </a:lnTo>
                <a:lnTo>
                  <a:pt x="16230" y="2020"/>
                </a:lnTo>
                <a:lnTo>
                  <a:pt x="16157" y="1996"/>
                </a:lnTo>
                <a:lnTo>
                  <a:pt x="16303" y="1728"/>
                </a:lnTo>
                <a:lnTo>
                  <a:pt x="16497" y="1436"/>
                </a:lnTo>
                <a:lnTo>
                  <a:pt x="16643" y="1412"/>
                </a:lnTo>
                <a:close/>
                <a:moveTo>
                  <a:pt x="389" y="1387"/>
                </a:moveTo>
                <a:lnTo>
                  <a:pt x="657" y="1436"/>
                </a:lnTo>
                <a:lnTo>
                  <a:pt x="973" y="1460"/>
                </a:lnTo>
                <a:lnTo>
                  <a:pt x="803" y="1606"/>
                </a:lnTo>
                <a:lnTo>
                  <a:pt x="657" y="1752"/>
                </a:lnTo>
                <a:lnTo>
                  <a:pt x="535" y="1923"/>
                </a:lnTo>
                <a:lnTo>
                  <a:pt x="487" y="1996"/>
                </a:lnTo>
                <a:lnTo>
                  <a:pt x="438" y="2069"/>
                </a:lnTo>
                <a:lnTo>
                  <a:pt x="438" y="1679"/>
                </a:lnTo>
                <a:lnTo>
                  <a:pt x="389" y="1387"/>
                </a:lnTo>
                <a:close/>
                <a:moveTo>
                  <a:pt x="1655" y="1436"/>
                </a:moveTo>
                <a:lnTo>
                  <a:pt x="1509" y="1558"/>
                </a:lnTo>
                <a:lnTo>
                  <a:pt x="1363" y="1728"/>
                </a:lnTo>
                <a:lnTo>
                  <a:pt x="1241" y="1898"/>
                </a:lnTo>
                <a:lnTo>
                  <a:pt x="1168" y="2093"/>
                </a:lnTo>
                <a:lnTo>
                  <a:pt x="1144" y="2093"/>
                </a:lnTo>
                <a:lnTo>
                  <a:pt x="1095" y="2142"/>
                </a:lnTo>
                <a:lnTo>
                  <a:pt x="1071" y="2190"/>
                </a:lnTo>
                <a:lnTo>
                  <a:pt x="1071" y="2239"/>
                </a:lnTo>
                <a:lnTo>
                  <a:pt x="1071" y="2288"/>
                </a:lnTo>
                <a:lnTo>
                  <a:pt x="1071" y="2409"/>
                </a:lnTo>
                <a:lnTo>
                  <a:pt x="1046" y="2409"/>
                </a:lnTo>
                <a:lnTo>
                  <a:pt x="925" y="2458"/>
                </a:lnTo>
                <a:lnTo>
                  <a:pt x="827" y="2531"/>
                </a:lnTo>
                <a:lnTo>
                  <a:pt x="633" y="2726"/>
                </a:lnTo>
                <a:lnTo>
                  <a:pt x="462" y="2872"/>
                </a:lnTo>
                <a:lnTo>
                  <a:pt x="462" y="2677"/>
                </a:lnTo>
                <a:lnTo>
                  <a:pt x="438" y="2263"/>
                </a:lnTo>
                <a:lnTo>
                  <a:pt x="462" y="2263"/>
                </a:lnTo>
                <a:lnTo>
                  <a:pt x="608" y="2215"/>
                </a:lnTo>
                <a:lnTo>
                  <a:pt x="657" y="2166"/>
                </a:lnTo>
                <a:lnTo>
                  <a:pt x="730" y="2117"/>
                </a:lnTo>
                <a:lnTo>
                  <a:pt x="973" y="1850"/>
                </a:lnTo>
                <a:lnTo>
                  <a:pt x="1168" y="1655"/>
                </a:lnTo>
                <a:lnTo>
                  <a:pt x="1387" y="1460"/>
                </a:lnTo>
                <a:lnTo>
                  <a:pt x="1655" y="1436"/>
                </a:lnTo>
                <a:close/>
                <a:moveTo>
                  <a:pt x="16935" y="1631"/>
                </a:moveTo>
                <a:lnTo>
                  <a:pt x="16960" y="1947"/>
                </a:lnTo>
                <a:lnTo>
                  <a:pt x="16960" y="2239"/>
                </a:lnTo>
                <a:lnTo>
                  <a:pt x="16935" y="2847"/>
                </a:lnTo>
                <a:lnTo>
                  <a:pt x="16814" y="2920"/>
                </a:lnTo>
                <a:lnTo>
                  <a:pt x="16692" y="2993"/>
                </a:lnTo>
                <a:lnTo>
                  <a:pt x="16473" y="3188"/>
                </a:lnTo>
                <a:lnTo>
                  <a:pt x="16376" y="3310"/>
                </a:lnTo>
                <a:lnTo>
                  <a:pt x="16424" y="2872"/>
                </a:lnTo>
                <a:lnTo>
                  <a:pt x="16619" y="2726"/>
                </a:lnTo>
                <a:lnTo>
                  <a:pt x="16765" y="2628"/>
                </a:lnTo>
                <a:lnTo>
                  <a:pt x="16838" y="2580"/>
                </a:lnTo>
                <a:lnTo>
                  <a:pt x="16911" y="2507"/>
                </a:lnTo>
                <a:lnTo>
                  <a:pt x="16911" y="2482"/>
                </a:lnTo>
                <a:lnTo>
                  <a:pt x="16911" y="2434"/>
                </a:lnTo>
                <a:lnTo>
                  <a:pt x="16887" y="2409"/>
                </a:lnTo>
                <a:lnTo>
                  <a:pt x="16838" y="2385"/>
                </a:lnTo>
                <a:lnTo>
                  <a:pt x="16765" y="2409"/>
                </a:lnTo>
                <a:lnTo>
                  <a:pt x="16692" y="2458"/>
                </a:lnTo>
                <a:lnTo>
                  <a:pt x="16570" y="2580"/>
                </a:lnTo>
                <a:lnTo>
                  <a:pt x="16400" y="2701"/>
                </a:lnTo>
                <a:lnTo>
                  <a:pt x="16376" y="2555"/>
                </a:lnTo>
                <a:lnTo>
                  <a:pt x="16327" y="2434"/>
                </a:lnTo>
                <a:lnTo>
                  <a:pt x="16424" y="2361"/>
                </a:lnTo>
                <a:lnTo>
                  <a:pt x="16497" y="2239"/>
                </a:lnTo>
                <a:lnTo>
                  <a:pt x="16643" y="2020"/>
                </a:lnTo>
                <a:lnTo>
                  <a:pt x="16935" y="1631"/>
                </a:lnTo>
                <a:close/>
                <a:moveTo>
                  <a:pt x="1022" y="2896"/>
                </a:moveTo>
                <a:lnTo>
                  <a:pt x="998" y="3237"/>
                </a:lnTo>
                <a:lnTo>
                  <a:pt x="900" y="3310"/>
                </a:lnTo>
                <a:lnTo>
                  <a:pt x="803" y="3407"/>
                </a:lnTo>
                <a:lnTo>
                  <a:pt x="657" y="3675"/>
                </a:lnTo>
                <a:lnTo>
                  <a:pt x="511" y="3966"/>
                </a:lnTo>
                <a:lnTo>
                  <a:pt x="487" y="3310"/>
                </a:lnTo>
                <a:lnTo>
                  <a:pt x="608" y="3261"/>
                </a:lnTo>
                <a:lnTo>
                  <a:pt x="706" y="3188"/>
                </a:lnTo>
                <a:lnTo>
                  <a:pt x="900" y="3018"/>
                </a:lnTo>
                <a:lnTo>
                  <a:pt x="1022" y="2896"/>
                </a:lnTo>
                <a:close/>
                <a:moveTo>
                  <a:pt x="16935" y="3139"/>
                </a:moveTo>
                <a:lnTo>
                  <a:pt x="16935" y="3504"/>
                </a:lnTo>
                <a:lnTo>
                  <a:pt x="16789" y="3577"/>
                </a:lnTo>
                <a:lnTo>
                  <a:pt x="16668" y="3675"/>
                </a:lnTo>
                <a:lnTo>
                  <a:pt x="16449" y="3893"/>
                </a:lnTo>
                <a:lnTo>
                  <a:pt x="16376" y="3991"/>
                </a:lnTo>
                <a:lnTo>
                  <a:pt x="16376" y="3723"/>
                </a:lnTo>
                <a:lnTo>
                  <a:pt x="16400" y="3675"/>
                </a:lnTo>
                <a:lnTo>
                  <a:pt x="16619" y="3407"/>
                </a:lnTo>
                <a:lnTo>
                  <a:pt x="16741" y="3310"/>
                </a:lnTo>
                <a:lnTo>
                  <a:pt x="16838" y="3212"/>
                </a:lnTo>
                <a:lnTo>
                  <a:pt x="16935" y="3139"/>
                </a:lnTo>
                <a:close/>
                <a:moveTo>
                  <a:pt x="16935" y="3723"/>
                </a:moveTo>
                <a:lnTo>
                  <a:pt x="16935" y="4258"/>
                </a:lnTo>
                <a:lnTo>
                  <a:pt x="16546" y="4599"/>
                </a:lnTo>
                <a:lnTo>
                  <a:pt x="16424" y="4721"/>
                </a:lnTo>
                <a:lnTo>
                  <a:pt x="16400" y="4429"/>
                </a:lnTo>
                <a:lnTo>
                  <a:pt x="16522" y="4210"/>
                </a:lnTo>
                <a:lnTo>
                  <a:pt x="16643" y="4015"/>
                </a:lnTo>
                <a:lnTo>
                  <a:pt x="16935" y="3723"/>
                </a:lnTo>
                <a:close/>
                <a:moveTo>
                  <a:pt x="998" y="3553"/>
                </a:moveTo>
                <a:lnTo>
                  <a:pt x="973" y="4210"/>
                </a:lnTo>
                <a:lnTo>
                  <a:pt x="949" y="4234"/>
                </a:lnTo>
                <a:lnTo>
                  <a:pt x="803" y="4429"/>
                </a:lnTo>
                <a:lnTo>
                  <a:pt x="657" y="4623"/>
                </a:lnTo>
                <a:lnTo>
                  <a:pt x="535" y="4769"/>
                </a:lnTo>
                <a:lnTo>
                  <a:pt x="535" y="4234"/>
                </a:lnTo>
                <a:lnTo>
                  <a:pt x="681" y="4039"/>
                </a:lnTo>
                <a:lnTo>
                  <a:pt x="803" y="3845"/>
                </a:lnTo>
                <a:lnTo>
                  <a:pt x="998" y="3553"/>
                </a:lnTo>
                <a:close/>
                <a:moveTo>
                  <a:pt x="16935" y="4599"/>
                </a:moveTo>
                <a:lnTo>
                  <a:pt x="16911" y="5256"/>
                </a:lnTo>
                <a:lnTo>
                  <a:pt x="16668" y="5426"/>
                </a:lnTo>
                <a:lnTo>
                  <a:pt x="16570" y="5524"/>
                </a:lnTo>
                <a:lnTo>
                  <a:pt x="16449" y="5621"/>
                </a:lnTo>
                <a:lnTo>
                  <a:pt x="16424" y="5670"/>
                </a:lnTo>
                <a:lnTo>
                  <a:pt x="16424" y="5207"/>
                </a:lnTo>
                <a:lnTo>
                  <a:pt x="16570" y="5037"/>
                </a:lnTo>
                <a:lnTo>
                  <a:pt x="16692" y="4891"/>
                </a:lnTo>
                <a:lnTo>
                  <a:pt x="16814" y="4745"/>
                </a:lnTo>
                <a:lnTo>
                  <a:pt x="16935" y="4599"/>
                </a:lnTo>
                <a:close/>
                <a:moveTo>
                  <a:pt x="973" y="4696"/>
                </a:moveTo>
                <a:lnTo>
                  <a:pt x="973" y="5280"/>
                </a:lnTo>
                <a:lnTo>
                  <a:pt x="730" y="5475"/>
                </a:lnTo>
                <a:lnTo>
                  <a:pt x="633" y="5597"/>
                </a:lnTo>
                <a:lnTo>
                  <a:pt x="535" y="5718"/>
                </a:lnTo>
                <a:lnTo>
                  <a:pt x="535" y="5159"/>
                </a:lnTo>
                <a:lnTo>
                  <a:pt x="584" y="5134"/>
                </a:lnTo>
                <a:lnTo>
                  <a:pt x="754" y="4964"/>
                </a:lnTo>
                <a:lnTo>
                  <a:pt x="900" y="4794"/>
                </a:lnTo>
                <a:lnTo>
                  <a:pt x="973" y="4696"/>
                </a:lnTo>
                <a:close/>
                <a:moveTo>
                  <a:pt x="16911" y="5378"/>
                </a:moveTo>
                <a:lnTo>
                  <a:pt x="16911" y="5962"/>
                </a:lnTo>
                <a:lnTo>
                  <a:pt x="16911" y="6132"/>
                </a:lnTo>
                <a:lnTo>
                  <a:pt x="16789" y="6181"/>
                </a:lnTo>
                <a:lnTo>
                  <a:pt x="16643" y="6278"/>
                </a:lnTo>
                <a:lnTo>
                  <a:pt x="16424" y="6473"/>
                </a:lnTo>
                <a:lnTo>
                  <a:pt x="16424" y="6108"/>
                </a:lnTo>
                <a:lnTo>
                  <a:pt x="16570" y="5937"/>
                </a:lnTo>
                <a:lnTo>
                  <a:pt x="16911" y="5378"/>
                </a:lnTo>
                <a:close/>
                <a:moveTo>
                  <a:pt x="973" y="5670"/>
                </a:moveTo>
                <a:lnTo>
                  <a:pt x="973" y="6156"/>
                </a:lnTo>
                <a:lnTo>
                  <a:pt x="876" y="6229"/>
                </a:lnTo>
                <a:lnTo>
                  <a:pt x="779" y="6278"/>
                </a:lnTo>
                <a:lnTo>
                  <a:pt x="633" y="6448"/>
                </a:lnTo>
                <a:lnTo>
                  <a:pt x="511" y="6619"/>
                </a:lnTo>
                <a:lnTo>
                  <a:pt x="511" y="6181"/>
                </a:lnTo>
                <a:lnTo>
                  <a:pt x="973" y="5670"/>
                </a:lnTo>
                <a:close/>
                <a:moveTo>
                  <a:pt x="16911" y="6351"/>
                </a:moveTo>
                <a:lnTo>
                  <a:pt x="16911" y="6765"/>
                </a:lnTo>
                <a:lnTo>
                  <a:pt x="16668" y="6935"/>
                </a:lnTo>
                <a:lnTo>
                  <a:pt x="16570" y="7032"/>
                </a:lnTo>
                <a:lnTo>
                  <a:pt x="16449" y="7130"/>
                </a:lnTo>
                <a:lnTo>
                  <a:pt x="16400" y="7203"/>
                </a:lnTo>
                <a:lnTo>
                  <a:pt x="16400" y="6838"/>
                </a:lnTo>
                <a:lnTo>
                  <a:pt x="16424" y="6813"/>
                </a:lnTo>
                <a:lnTo>
                  <a:pt x="16643" y="6594"/>
                </a:lnTo>
                <a:lnTo>
                  <a:pt x="16911" y="6351"/>
                </a:lnTo>
                <a:close/>
                <a:moveTo>
                  <a:pt x="949" y="6619"/>
                </a:moveTo>
                <a:lnTo>
                  <a:pt x="949" y="6789"/>
                </a:lnTo>
                <a:lnTo>
                  <a:pt x="949" y="7178"/>
                </a:lnTo>
                <a:lnTo>
                  <a:pt x="827" y="7227"/>
                </a:lnTo>
                <a:lnTo>
                  <a:pt x="706" y="7324"/>
                </a:lnTo>
                <a:lnTo>
                  <a:pt x="584" y="7446"/>
                </a:lnTo>
                <a:lnTo>
                  <a:pt x="487" y="7568"/>
                </a:lnTo>
                <a:lnTo>
                  <a:pt x="487" y="7130"/>
                </a:lnTo>
                <a:lnTo>
                  <a:pt x="584" y="7057"/>
                </a:lnTo>
                <a:lnTo>
                  <a:pt x="681" y="6959"/>
                </a:lnTo>
                <a:lnTo>
                  <a:pt x="852" y="6740"/>
                </a:lnTo>
                <a:lnTo>
                  <a:pt x="949" y="6619"/>
                </a:lnTo>
                <a:close/>
                <a:moveTo>
                  <a:pt x="16911" y="6886"/>
                </a:moveTo>
                <a:lnTo>
                  <a:pt x="16935" y="7519"/>
                </a:lnTo>
                <a:lnTo>
                  <a:pt x="16814" y="7616"/>
                </a:lnTo>
                <a:lnTo>
                  <a:pt x="16668" y="7714"/>
                </a:lnTo>
                <a:lnTo>
                  <a:pt x="16546" y="7835"/>
                </a:lnTo>
                <a:lnTo>
                  <a:pt x="16449" y="7957"/>
                </a:lnTo>
                <a:lnTo>
                  <a:pt x="16376" y="8030"/>
                </a:lnTo>
                <a:lnTo>
                  <a:pt x="16376" y="7665"/>
                </a:lnTo>
                <a:lnTo>
                  <a:pt x="16522" y="7495"/>
                </a:lnTo>
                <a:lnTo>
                  <a:pt x="16619" y="7324"/>
                </a:lnTo>
                <a:lnTo>
                  <a:pt x="16789" y="7105"/>
                </a:lnTo>
                <a:lnTo>
                  <a:pt x="16911" y="6886"/>
                </a:lnTo>
                <a:close/>
                <a:moveTo>
                  <a:pt x="949" y="7422"/>
                </a:moveTo>
                <a:lnTo>
                  <a:pt x="973" y="8006"/>
                </a:lnTo>
                <a:lnTo>
                  <a:pt x="852" y="8054"/>
                </a:lnTo>
                <a:lnTo>
                  <a:pt x="754" y="8103"/>
                </a:lnTo>
                <a:lnTo>
                  <a:pt x="560" y="8273"/>
                </a:lnTo>
                <a:lnTo>
                  <a:pt x="462" y="8371"/>
                </a:lnTo>
                <a:lnTo>
                  <a:pt x="462" y="7957"/>
                </a:lnTo>
                <a:lnTo>
                  <a:pt x="535" y="7957"/>
                </a:lnTo>
                <a:lnTo>
                  <a:pt x="584" y="7933"/>
                </a:lnTo>
                <a:lnTo>
                  <a:pt x="608" y="7884"/>
                </a:lnTo>
                <a:lnTo>
                  <a:pt x="730" y="7714"/>
                </a:lnTo>
                <a:lnTo>
                  <a:pt x="852" y="7543"/>
                </a:lnTo>
                <a:lnTo>
                  <a:pt x="949" y="7422"/>
                </a:lnTo>
                <a:close/>
                <a:moveTo>
                  <a:pt x="16935" y="7714"/>
                </a:moveTo>
                <a:lnTo>
                  <a:pt x="16935" y="8419"/>
                </a:lnTo>
                <a:lnTo>
                  <a:pt x="16716" y="8541"/>
                </a:lnTo>
                <a:lnTo>
                  <a:pt x="16497" y="8711"/>
                </a:lnTo>
                <a:lnTo>
                  <a:pt x="16351" y="8857"/>
                </a:lnTo>
                <a:lnTo>
                  <a:pt x="16376" y="8444"/>
                </a:lnTo>
                <a:lnTo>
                  <a:pt x="16449" y="8371"/>
                </a:lnTo>
                <a:lnTo>
                  <a:pt x="16522" y="8273"/>
                </a:lnTo>
                <a:lnTo>
                  <a:pt x="16668" y="8079"/>
                </a:lnTo>
                <a:lnTo>
                  <a:pt x="16862" y="7835"/>
                </a:lnTo>
                <a:lnTo>
                  <a:pt x="16935" y="7714"/>
                </a:lnTo>
                <a:close/>
                <a:moveTo>
                  <a:pt x="13042" y="3869"/>
                </a:moveTo>
                <a:lnTo>
                  <a:pt x="12872" y="3893"/>
                </a:lnTo>
                <a:lnTo>
                  <a:pt x="12702" y="3918"/>
                </a:lnTo>
                <a:lnTo>
                  <a:pt x="12239" y="3966"/>
                </a:lnTo>
                <a:lnTo>
                  <a:pt x="11777" y="3991"/>
                </a:lnTo>
                <a:lnTo>
                  <a:pt x="11388" y="3991"/>
                </a:lnTo>
                <a:lnTo>
                  <a:pt x="10974" y="3966"/>
                </a:lnTo>
                <a:lnTo>
                  <a:pt x="10755" y="3966"/>
                </a:lnTo>
                <a:lnTo>
                  <a:pt x="10560" y="4015"/>
                </a:lnTo>
                <a:lnTo>
                  <a:pt x="10366" y="4064"/>
                </a:lnTo>
                <a:lnTo>
                  <a:pt x="10220" y="4137"/>
                </a:lnTo>
                <a:lnTo>
                  <a:pt x="10171" y="4185"/>
                </a:lnTo>
                <a:lnTo>
                  <a:pt x="10122" y="4258"/>
                </a:lnTo>
                <a:lnTo>
                  <a:pt x="10147" y="4331"/>
                </a:lnTo>
                <a:lnTo>
                  <a:pt x="10171" y="4404"/>
                </a:lnTo>
                <a:lnTo>
                  <a:pt x="10341" y="4502"/>
                </a:lnTo>
                <a:lnTo>
                  <a:pt x="10536" y="4575"/>
                </a:lnTo>
                <a:lnTo>
                  <a:pt x="10731" y="4599"/>
                </a:lnTo>
                <a:lnTo>
                  <a:pt x="10950" y="4623"/>
                </a:lnTo>
                <a:lnTo>
                  <a:pt x="12142" y="4623"/>
                </a:lnTo>
                <a:lnTo>
                  <a:pt x="12580" y="4599"/>
                </a:lnTo>
                <a:lnTo>
                  <a:pt x="12458" y="4745"/>
                </a:lnTo>
                <a:lnTo>
                  <a:pt x="12312" y="4867"/>
                </a:lnTo>
                <a:lnTo>
                  <a:pt x="12020" y="5110"/>
                </a:lnTo>
                <a:lnTo>
                  <a:pt x="11461" y="5548"/>
                </a:lnTo>
                <a:lnTo>
                  <a:pt x="10901" y="5986"/>
                </a:lnTo>
                <a:lnTo>
                  <a:pt x="10633" y="6205"/>
                </a:lnTo>
                <a:lnTo>
                  <a:pt x="10366" y="6473"/>
                </a:lnTo>
                <a:lnTo>
                  <a:pt x="9879" y="7008"/>
                </a:lnTo>
                <a:lnTo>
                  <a:pt x="9392" y="7568"/>
                </a:lnTo>
                <a:lnTo>
                  <a:pt x="9149" y="7835"/>
                </a:lnTo>
                <a:lnTo>
                  <a:pt x="8881" y="8079"/>
                </a:lnTo>
                <a:lnTo>
                  <a:pt x="8760" y="7957"/>
                </a:lnTo>
                <a:lnTo>
                  <a:pt x="8614" y="7860"/>
                </a:lnTo>
                <a:lnTo>
                  <a:pt x="8346" y="7665"/>
                </a:lnTo>
                <a:lnTo>
                  <a:pt x="7957" y="7324"/>
                </a:lnTo>
                <a:lnTo>
                  <a:pt x="7567" y="6959"/>
                </a:lnTo>
                <a:lnTo>
                  <a:pt x="7300" y="6692"/>
                </a:lnTo>
                <a:lnTo>
                  <a:pt x="7008" y="6424"/>
                </a:lnTo>
                <a:lnTo>
                  <a:pt x="6837" y="6302"/>
                </a:lnTo>
                <a:lnTo>
                  <a:pt x="6667" y="6205"/>
                </a:lnTo>
                <a:lnTo>
                  <a:pt x="6497" y="6132"/>
                </a:lnTo>
                <a:lnTo>
                  <a:pt x="6302" y="6083"/>
                </a:lnTo>
                <a:lnTo>
                  <a:pt x="6253" y="6059"/>
                </a:lnTo>
                <a:lnTo>
                  <a:pt x="6107" y="6059"/>
                </a:lnTo>
                <a:lnTo>
                  <a:pt x="6034" y="6108"/>
                </a:lnTo>
                <a:lnTo>
                  <a:pt x="5864" y="6205"/>
                </a:lnTo>
                <a:lnTo>
                  <a:pt x="5718" y="6351"/>
                </a:lnTo>
                <a:lnTo>
                  <a:pt x="5450" y="6643"/>
                </a:lnTo>
                <a:lnTo>
                  <a:pt x="5207" y="6984"/>
                </a:lnTo>
                <a:lnTo>
                  <a:pt x="4964" y="7300"/>
                </a:lnTo>
                <a:lnTo>
                  <a:pt x="4818" y="7519"/>
                </a:lnTo>
                <a:lnTo>
                  <a:pt x="4623" y="7714"/>
                </a:lnTo>
                <a:lnTo>
                  <a:pt x="4258" y="8079"/>
                </a:lnTo>
                <a:lnTo>
                  <a:pt x="3918" y="8468"/>
                </a:lnTo>
                <a:lnTo>
                  <a:pt x="3747" y="8687"/>
                </a:lnTo>
                <a:lnTo>
                  <a:pt x="3626" y="8906"/>
                </a:lnTo>
                <a:lnTo>
                  <a:pt x="3601" y="8955"/>
                </a:lnTo>
                <a:lnTo>
                  <a:pt x="3601" y="9003"/>
                </a:lnTo>
                <a:lnTo>
                  <a:pt x="3626" y="9052"/>
                </a:lnTo>
                <a:lnTo>
                  <a:pt x="3650" y="9101"/>
                </a:lnTo>
                <a:lnTo>
                  <a:pt x="3699" y="9125"/>
                </a:lnTo>
                <a:lnTo>
                  <a:pt x="3747" y="9149"/>
                </a:lnTo>
                <a:lnTo>
                  <a:pt x="3796" y="9149"/>
                </a:lnTo>
                <a:lnTo>
                  <a:pt x="3869" y="9125"/>
                </a:lnTo>
                <a:lnTo>
                  <a:pt x="4064" y="9028"/>
                </a:lnTo>
                <a:lnTo>
                  <a:pt x="4283" y="8857"/>
                </a:lnTo>
                <a:lnTo>
                  <a:pt x="4477" y="8687"/>
                </a:lnTo>
                <a:lnTo>
                  <a:pt x="4672" y="8492"/>
                </a:lnTo>
                <a:lnTo>
                  <a:pt x="5037" y="8103"/>
                </a:lnTo>
                <a:lnTo>
                  <a:pt x="5353" y="7689"/>
                </a:lnTo>
                <a:lnTo>
                  <a:pt x="5669" y="7276"/>
                </a:lnTo>
                <a:lnTo>
                  <a:pt x="6010" y="6838"/>
                </a:lnTo>
                <a:lnTo>
                  <a:pt x="6156" y="6716"/>
                </a:lnTo>
                <a:lnTo>
                  <a:pt x="6302" y="6594"/>
                </a:lnTo>
                <a:lnTo>
                  <a:pt x="6594" y="6838"/>
                </a:lnTo>
                <a:lnTo>
                  <a:pt x="6910" y="7105"/>
                </a:lnTo>
                <a:lnTo>
                  <a:pt x="7470" y="7665"/>
                </a:lnTo>
                <a:lnTo>
                  <a:pt x="7762" y="7933"/>
                </a:lnTo>
                <a:lnTo>
                  <a:pt x="8078" y="8249"/>
                </a:lnTo>
                <a:lnTo>
                  <a:pt x="8249" y="8395"/>
                </a:lnTo>
                <a:lnTo>
                  <a:pt x="8443" y="8492"/>
                </a:lnTo>
                <a:lnTo>
                  <a:pt x="8614" y="8565"/>
                </a:lnTo>
                <a:lnTo>
                  <a:pt x="8808" y="8590"/>
                </a:lnTo>
                <a:lnTo>
                  <a:pt x="8906" y="8565"/>
                </a:lnTo>
                <a:lnTo>
                  <a:pt x="8979" y="8590"/>
                </a:lnTo>
                <a:lnTo>
                  <a:pt x="9076" y="8541"/>
                </a:lnTo>
                <a:lnTo>
                  <a:pt x="9392" y="8298"/>
                </a:lnTo>
                <a:lnTo>
                  <a:pt x="9684" y="8006"/>
                </a:lnTo>
                <a:lnTo>
                  <a:pt x="10244" y="7422"/>
                </a:lnTo>
                <a:lnTo>
                  <a:pt x="10779" y="6838"/>
                </a:lnTo>
                <a:lnTo>
                  <a:pt x="11071" y="6570"/>
                </a:lnTo>
                <a:lnTo>
                  <a:pt x="11388" y="6302"/>
                </a:lnTo>
                <a:lnTo>
                  <a:pt x="11996" y="5840"/>
                </a:lnTo>
                <a:lnTo>
                  <a:pt x="12604" y="5353"/>
                </a:lnTo>
                <a:lnTo>
                  <a:pt x="12847" y="5134"/>
                </a:lnTo>
                <a:lnTo>
                  <a:pt x="13066" y="4915"/>
                </a:lnTo>
                <a:lnTo>
                  <a:pt x="13139" y="5743"/>
                </a:lnTo>
                <a:lnTo>
                  <a:pt x="13115" y="6059"/>
                </a:lnTo>
                <a:lnTo>
                  <a:pt x="13091" y="6448"/>
                </a:lnTo>
                <a:lnTo>
                  <a:pt x="13091" y="6643"/>
                </a:lnTo>
                <a:lnTo>
                  <a:pt x="13115" y="6813"/>
                </a:lnTo>
                <a:lnTo>
                  <a:pt x="13164" y="6984"/>
                </a:lnTo>
                <a:lnTo>
                  <a:pt x="13261" y="7105"/>
                </a:lnTo>
                <a:lnTo>
                  <a:pt x="13310" y="7130"/>
                </a:lnTo>
                <a:lnTo>
                  <a:pt x="13383" y="7154"/>
                </a:lnTo>
                <a:lnTo>
                  <a:pt x="13456" y="7154"/>
                </a:lnTo>
                <a:lnTo>
                  <a:pt x="13504" y="7130"/>
                </a:lnTo>
                <a:lnTo>
                  <a:pt x="13626" y="7032"/>
                </a:lnTo>
                <a:lnTo>
                  <a:pt x="13699" y="6886"/>
                </a:lnTo>
                <a:lnTo>
                  <a:pt x="13723" y="6716"/>
                </a:lnTo>
                <a:lnTo>
                  <a:pt x="13748" y="6546"/>
                </a:lnTo>
                <a:lnTo>
                  <a:pt x="13723" y="6181"/>
                </a:lnTo>
                <a:lnTo>
                  <a:pt x="13699" y="5889"/>
                </a:lnTo>
                <a:lnTo>
                  <a:pt x="13675" y="5086"/>
                </a:lnTo>
                <a:lnTo>
                  <a:pt x="13650" y="4672"/>
                </a:lnTo>
                <a:lnTo>
                  <a:pt x="13602" y="4477"/>
                </a:lnTo>
                <a:lnTo>
                  <a:pt x="13529" y="4307"/>
                </a:lnTo>
                <a:lnTo>
                  <a:pt x="13504" y="4258"/>
                </a:lnTo>
                <a:lnTo>
                  <a:pt x="13456" y="4210"/>
                </a:lnTo>
                <a:lnTo>
                  <a:pt x="13456" y="4137"/>
                </a:lnTo>
                <a:lnTo>
                  <a:pt x="13456" y="4064"/>
                </a:lnTo>
                <a:lnTo>
                  <a:pt x="13407" y="4015"/>
                </a:lnTo>
                <a:lnTo>
                  <a:pt x="13358" y="3966"/>
                </a:lnTo>
                <a:lnTo>
                  <a:pt x="13285" y="3918"/>
                </a:lnTo>
                <a:lnTo>
                  <a:pt x="13188" y="3893"/>
                </a:lnTo>
                <a:lnTo>
                  <a:pt x="13042" y="3869"/>
                </a:lnTo>
                <a:close/>
                <a:moveTo>
                  <a:pt x="973" y="8298"/>
                </a:moveTo>
                <a:lnTo>
                  <a:pt x="998" y="8882"/>
                </a:lnTo>
                <a:lnTo>
                  <a:pt x="925" y="8906"/>
                </a:lnTo>
                <a:lnTo>
                  <a:pt x="827" y="8979"/>
                </a:lnTo>
                <a:lnTo>
                  <a:pt x="730" y="9052"/>
                </a:lnTo>
                <a:lnTo>
                  <a:pt x="487" y="9320"/>
                </a:lnTo>
                <a:lnTo>
                  <a:pt x="487" y="8955"/>
                </a:lnTo>
                <a:lnTo>
                  <a:pt x="560" y="8906"/>
                </a:lnTo>
                <a:lnTo>
                  <a:pt x="608" y="8809"/>
                </a:lnTo>
                <a:lnTo>
                  <a:pt x="803" y="8541"/>
                </a:lnTo>
                <a:lnTo>
                  <a:pt x="973" y="8298"/>
                </a:lnTo>
                <a:close/>
                <a:moveTo>
                  <a:pt x="16935" y="8541"/>
                </a:moveTo>
                <a:lnTo>
                  <a:pt x="16935" y="8979"/>
                </a:lnTo>
                <a:lnTo>
                  <a:pt x="16960" y="9247"/>
                </a:lnTo>
                <a:lnTo>
                  <a:pt x="16716" y="9393"/>
                </a:lnTo>
                <a:lnTo>
                  <a:pt x="16497" y="9539"/>
                </a:lnTo>
                <a:lnTo>
                  <a:pt x="16376" y="9660"/>
                </a:lnTo>
                <a:lnTo>
                  <a:pt x="16376" y="9198"/>
                </a:lnTo>
                <a:lnTo>
                  <a:pt x="16424" y="9149"/>
                </a:lnTo>
                <a:lnTo>
                  <a:pt x="16497" y="9076"/>
                </a:lnTo>
                <a:lnTo>
                  <a:pt x="16595" y="8930"/>
                </a:lnTo>
                <a:lnTo>
                  <a:pt x="16935" y="8541"/>
                </a:lnTo>
                <a:close/>
                <a:moveTo>
                  <a:pt x="998" y="9076"/>
                </a:moveTo>
                <a:lnTo>
                  <a:pt x="1022" y="9685"/>
                </a:lnTo>
                <a:lnTo>
                  <a:pt x="925" y="9709"/>
                </a:lnTo>
                <a:lnTo>
                  <a:pt x="827" y="9782"/>
                </a:lnTo>
                <a:lnTo>
                  <a:pt x="657" y="9904"/>
                </a:lnTo>
                <a:lnTo>
                  <a:pt x="535" y="10025"/>
                </a:lnTo>
                <a:lnTo>
                  <a:pt x="511" y="9636"/>
                </a:lnTo>
                <a:lnTo>
                  <a:pt x="584" y="9587"/>
                </a:lnTo>
                <a:lnTo>
                  <a:pt x="852" y="9247"/>
                </a:lnTo>
                <a:lnTo>
                  <a:pt x="998" y="9076"/>
                </a:lnTo>
                <a:close/>
                <a:moveTo>
                  <a:pt x="16960" y="9368"/>
                </a:moveTo>
                <a:lnTo>
                  <a:pt x="16935" y="9806"/>
                </a:lnTo>
                <a:lnTo>
                  <a:pt x="16741" y="9928"/>
                </a:lnTo>
                <a:lnTo>
                  <a:pt x="16546" y="10074"/>
                </a:lnTo>
                <a:lnTo>
                  <a:pt x="16400" y="10196"/>
                </a:lnTo>
                <a:lnTo>
                  <a:pt x="16376" y="9952"/>
                </a:lnTo>
                <a:lnTo>
                  <a:pt x="16449" y="9855"/>
                </a:lnTo>
                <a:lnTo>
                  <a:pt x="16668" y="9636"/>
                </a:lnTo>
                <a:lnTo>
                  <a:pt x="16960" y="9368"/>
                </a:lnTo>
                <a:close/>
                <a:moveTo>
                  <a:pt x="16935" y="10001"/>
                </a:moveTo>
                <a:lnTo>
                  <a:pt x="16935" y="10342"/>
                </a:lnTo>
                <a:lnTo>
                  <a:pt x="16814" y="10415"/>
                </a:lnTo>
                <a:lnTo>
                  <a:pt x="16668" y="10488"/>
                </a:lnTo>
                <a:lnTo>
                  <a:pt x="16424" y="10682"/>
                </a:lnTo>
                <a:lnTo>
                  <a:pt x="16400" y="10488"/>
                </a:lnTo>
                <a:lnTo>
                  <a:pt x="16546" y="10342"/>
                </a:lnTo>
                <a:lnTo>
                  <a:pt x="16692" y="10220"/>
                </a:lnTo>
                <a:lnTo>
                  <a:pt x="16935" y="10001"/>
                </a:lnTo>
                <a:close/>
                <a:moveTo>
                  <a:pt x="1046" y="10050"/>
                </a:moveTo>
                <a:lnTo>
                  <a:pt x="1046" y="10415"/>
                </a:lnTo>
                <a:lnTo>
                  <a:pt x="949" y="10463"/>
                </a:lnTo>
                <a:lnTo>
                  <a:pt x="852" y="10512"/>
                </a:lnTo>
                <a:lnTo>
                  <a:pt x="681" y="10682"/>
                </a:lnTo>
                <a:lnTo>
                  <a:pt x="584" y="10755"/>
                </a:lnTo>
                <a:lnTo>
                  <a:pt x="560" y="10536"/>
                </a:lnTo>
                <a:lnTo>
                  <a:pt x="657" y="10463"/>
                </a:lnTo>
                <a:lnTo>
                  <a:pt x="730" y="10390"/>
                </a:lnTo>
                <a:lnTo>
                  <a:pt x="876" y="10220"/>
                </a:lnTo>
                <a:lnTo>
                  <a:pt x="1046" y="10050"/>
                </a:lnTo>
                <a:close/>
                <a:moveTo>
                  <a:pt x="4185" y="2385"/>
                </a:moveTo>
                <a:lnTo>
                  <a:pt x="5158" y="2409"/>
                </a:lnTo>
                <a:lnTo>
                  <a:pt x="6132" y="2434"/>
                </a:lnTo>
                <a:lnTo>
                  <a:pt x="7129" y="2458"/>
                </a:lnTo>
                <a:lnTo>
                  <a:pt x="8103" y="2482"/>
                </a:lnTo>
                <a:lnTo>
                  <a:pt x="15938" y="2482"/>
                </a:lnTo>
                <a:lnTo>
                  <a:pt x="15938" y="2823"/>
                </a:lnTo>
                <a:lnTo>
                  <a:pt x="15913" y="3164"/>
                </a:lnTo>
                <a:lnTo>
                  <a:pt x="15889" y="3529"/>
                </a:lnTo>
                <a:lnTo>
                  <a:pt x="15913" y="3869"/>
                </a:lnTo>
                <a:lnTo>
                  <a:pt x="15938" y="5013"/>
                </a:lnTo>
                <a:lnTo>
                  <a:pt x="15938" y="5597"/>
                </a:lnTo>
                <a:lnTo>
                  <a:pt x="15938" y="6181"/>
                </a:lnTo>
                <a:lnTo>
                  <a:pt x="15913" y="7300"/>
                </a:lnTo>
                <a:lnTo>
                  <a:pt x="15889" y="8419"/>
                </a:lnTo>
                <a:lnTo>
                  <a:pt x="15889" y="9539"/>
                </a:lnTo>
                <a:lnTo>
                  <a:pt x="15913" y="10123"/>
                </a:lnTo>
                <a:lnTo>
                  <a:pt x="15938" y="10682"/>
                </a:lnTo>
                <a:lnTo>
                  <a:pt x="14161" y="10634"/>
                </a:lnTo>
                <a:lnTo>
                  <a:pt x="13285" y="10609"/>
                </a:lnTo>
                <a:lnTo>
                  <a:pt x="12385" y="10609"/>
                </a:lnTo>
                <a:lnTo>
                  <a:pt x="11315" y="10585"/>
                </a:lnTo>
                <a:lnTo>
                  <a:pt x="10220" y="10561"/>
                </a:lnTo>
                <a:lnTo>
                  <a:pt x="9149" y="10536"/>
                </a:lnTo>
                <a:lnTo>
                  <a:pt x="8614" y="10536"/>
                </a:lnTo>
                <a:lnTo>
                  <a:pt x="8054" y="10561"/>
                </a:lnTo>
                <a:lnTo>
                  <a:pt x="7056" y="10609"/>
                </a:lnTo>
                <a:lnTo>
                  <a:pt x="6059" y="10609"/>
                </a:lnTo>
                <a:lnTo>
                  <a:pt x="5037" y="10634"/>
                </a:lnTo>
                <a:lnTo>
                  <a:pt x="4039" y="10658"/>
                </a:lnTo>
                <a:lnTo>
                  <a:pt x="3334" y="10707"/>
                </a:lnTo>
                <a:lnTo>
                  <a:pt x="2604" y="10755"/>
                </a:lnTo>
                <a:lnTo>
                  <a:pt x="2068" y="10731"/>
                </a:lnTo>
                <a:lnTo>
                  <a:pt x="1533" y="10707"/>
                </a:lnTo>
                <a:lnTo>
                  <a:pt x="1460" y="8833"/>
                </a:lnTo>
                <a:lnTo>
                  <a:pt x="1436" y="7908"/>
                </a:lnTo>
                <a:lnTo>
                  <a:pt x="1411" y="6959"/>
                </a:lnTo>
                <a:lnTo>
                  <a:pt x="1460" y="5840"/>
                </a:lnTo>
                <a:lnTo>
                  <a:pt x="1509" y="4672"/>
                </a:lnTo>
                <a:lnTo>
                  <a:pt x="1533" y="3529"/>
                </a:lnTo>
                <a:lnTo>
                  <a:pt x="1509" y="2945"/>
                </a:lnTo>
                <a:lnTo>
                  <a:pt x="1484" y="2385"/>
                </a:lnTo>
                <a:lnTo>
                  <a:pt x="1703" y="2385"/>
                </a:lnTo>
                <a:lnTo>
                  <a:pt x="1947" y="2409"/>
                </a:lnTo>
                <a:lnTo>
                  <a:pt x="2409" y="2434"/>
                </a:lnTo>
                <a:lnTo>
                  <a:pt x="3285" y="2409"/>
                </a:lnTo>
                <a:lnTo>
                  <a:pt x="4185" y="2385"/>
                </a:lnTo>
                <a:close/>
                <a:moveTo>
                  <a:pt x="12288" y="11096"/>
                </a:moveTo>
                <a:lnTo>
                  <a:pt x="12531" y="11120"/>
                </a:lnTo>
                <a:lnTo>
                  <a:pt x="12434" y="11193"/>
                </a:lnTo>
                <a:lnTo>
                  <a:pt x="12191" y="11364"/>
                </a:lnTo>
                <a:lnTo>
                  <a:pt x="12118" y="11437"/>
                </a:lnTo>
                <a:lnTo>
                  <a:pt x="11874" y="11437"/>
                </a:lnTo>
                <a:lnTo>
                  <a:pt x="11923" y="11388"/>
                </a:lnTo>
                <a:lnTo>
                  <a:pt x="12118" y="11242"/>
                </a:lnTo>
                <a:lnTo>
                  <a:pt x="12288" y="11096"/>
                </a:lnTo>
                <a:close/>
                <a:moveTo>
                  <a:pt x="11290" y="11072"/>
                </a:moveTo>
                <a:lnTo>
                  <a:pt x="11972" y="11096"/>
                </a:lnTo>
                <a:lnTo>
                  <a:pt x="11753" y="11193"/>
                </a:lnTo>
                <a:lnTo>
                  <a:pt x="11534" y="11339"/>
                </a:lnTo>
                <a:lnTo>
                  <a:pt x="11388" y="11437"/>
                </a:lnTo>
                <a:lnTo>
                  <a:pt x="10877" y="11461"/>
                </a:lnTo>
                <a:lnTo>
                  <a:pt x="10925" y="11412"/>
                </a:lnTo>
                <a:lnTo>
                  <a:pt x="11120" y="11242"/>
                </a:lnTo>
                <a:lnTo>
                  <a:pt x="11217" y="11169"/>
                </a:lnTo>
                <a:lnTo>
                  <a:pt x="11290" y="11072"/>
                </a:lnTo>
                <a:close/>
                <a:moveTo>
                  <a:pt x="13115" y="11120"/>
                </a:moveTo>
                <a:lnTo>
                  <a:pt x="12920" y="11291"/>
                </a:lnTo>
                <a:lnTo>
                  <a:pt x="12775" y="11461"/>
                </a:lnTo>
                <a:lnTo>
                  <a:pt x="12604" y="11461"/>
                </a:lnTo>
                <a:lnTo>
                  <a:pt x="12945" y="11120"/>
                </a:lnTo>
                <a:close/>
                <a:moveTo>
                  <a:pt x="1509" y="11145"/>
                </a:moveTo>
                <a:lnTo>
                  <a:pt x="1776" y="11218"/>
                </a:lnTo>
                <a:lnTo>
                  <a:pt x="2044" y="11266"/>
                </a:lnTo>
                <a:lnTo>
                  <a:pt x="1849" y="11388"/>
                </a:lnTo>
                <a:lnTo>
                  <a:pt x="1679" y="11510"/>
                </a:lnTo>
                <a:lnTo>
                  <a:pt x="1095" y="11510"/>
                </a:lnTo>
                <a:lnTo>
                  <a:pt x="1241" y="11364"/>
                </a:lnTo>
                <a:lnTo>
                  <a:pt x="1387" y="11266"/>
                </a:lnTo>
                <a:lnTo>
                  <a:pt x="1509" y="11145"/>
                </a:lnTo>
                <a:close/>
                <a:moveTo>
                  <a:pt x="13504" y="11145"/>
                </a:moveTo>
                <a:lnTo>
                  <a:pt x="14234" y="11169"/>
                </a:lnTo>
                <a:lnTo>
                  <a:pt x="14088" y="11242"/>
                </a:lnTo>
                <a:lnTo>
                  <a:pt x="13942" y="11315"/>
                </a:lnTo>
                <a:lnTo>
                  <a:pt x="13821" y="11412"/>
                </a:lnTo>
                <a:lnTo>
                  <a:pt x="13723" y="11510"/>
                </a:lnTo>
                <a:lnTo>
                  <a:pt x="13139" y="11485"/>
                </a:lnTo>
                <a:lnTo>
                  <a:pt x="13285" y="11339"/>
                </a:lnTo>
                <a:lnTo>
                  <a:pt x="13504" y="11145"/>
                </a:lnTo>
                <a:close/>
                <a:moveTo>
                  <a:pt x="16960" y="10999"/>
                </a:moveTo>
                <a:lnTo>
                  <a:pt x="17008" y="11485"/>
                </a:lnTo>
                <a:lnTo>
                  <a:pt x="16935" y="11461"/>
                </a:lnTo>
                <a:lnTo>
                  <a:pt x="16887" y="11461"/>
                </a:lnTo>
                <a:lnTo>
                  <a:pt x="16570" y="11510"/>
                </a:lnTo>
                <a:lnTo>
                  <a:pt x="16765" y="11242"/>
                </a:lnTo>
                <a:lnTo>
                  <a:pt x="16960" y="10999"/>
                </a:lnTo>
                <a:close/>
                <a:moveTo>
                  <a:pt x="15037" y="11169"/>
                </a:moveTo>
                <a:lnTo>
                  <a:pt x="14818" y="11339"/>
                </a:lnTo>
                <a:lnTo>
                  <a:pt x="14697" y="11461"/>
                </a:lnTo>
                <a:lnTo>
                  <a:pt x="14624" y="11558"/>
                </a:lnTo>
                <a:lnTo>
                  <a:pt x="14259" y="11558"/>
                </a:lnTo>
                <a:lnTo>
                  <a:pt x="14551" y="11364"/>
                </a:lnTo>
                <a:lnTo>
                  <a:pt x="14697" y="11266"/>
                </a:lnTo>
                <a:lnTo>
                  <a:pt x="14818" y="11169"/>
                </a:lnTo>
                <a:close/>
                <a:moveTo>
                  <a:pt x="15962" y="11193"/>
                </a:moveTo>
                <a:lnTo>
                  <a:pt x="15913" y="11242"/>
                </a:lnTo>
                <a:lnTo>
                  <a:pt x="15743" y="11388"/>
                </a:lnTo>
                <a:lnTo>
                  <a:pt x="15621" y="11558"/>
                </a:lnTo>
                <a:lnTo>
                  <a:pt x="15037" y="11558"/>
                </a:lnTo>
                <a:lnTo>
                  <a:pt x="15183" y="11412"/>
                </a:lnTo>
                <a:lnTo>
                  <a:pt x="15329" y="11291"/>
                </a:lnTo>
                <a:lnTo>
                  <a:pt x="15500" y="11193"/>
                </a:lnTo>
                <a:close/>
                <a:moveTo>
                  <a:pt x="16935" y="10366"/>
                </a:moveTo>
                <a:lnTo>
                  <a:pt x="16960" y="10853"/>
                </a:lnTo>
                <a:lnTo>
                  <a:pt x="16765" y="10974"/>
                </a:lnTo>
                <a:lnTo>
                  <a:pt x="16570" y="11120"/>
                </a:lnTo>
                <a:lnTo>
                  <a:pt x="16400" y="11315"/>
                </a:lnTo>
                <a:lnTo>
                  <a:pt x="16230" y="11534"/>
                </a:lnTo>
                <a:lnTo>
                  <a:pt x="15962" y="11558"/>
                </a:lnTo>
                <a:lnTo>
                  <a:pt x="16084" y="11412"/>
                </a:lnTo>
                <a:lnTo>
                  <a:pt x="16181" y="11315"/>
                </a:lnTo>
                <a:lnTo>
                  <a:pt x="16230" y="11266"/>
                </a:lnTo>
                <a:lnTo>
                  <a:pt x="16278" y="11193"/>
                </a:lnTo>
                <a:lnTo>
                  <a:pt x="16376" y="11169"/>
                </a:lnTo>
                <a:lnTo>
                  <a:pt x="16449" y="11096"/>
                </a:lnTo>
                <a:lnTo>
                  <a:pt x="16497" y="11023"/>
                </a:lnTo>
                <a:lnTo>
                  <a:pt x="16497" y="10926"/>
                </a:lnTo>
                <a:lnTo>
                  <a:pt x="16570" y="10877"/>
                </a:lnTo>
                <a:lnTo>
                  <a:pt x="16789" y="10634"/>
                </a:lnTo>
                <a:lnTo>
                  <a:pt x="16887" y="10512"/>
                </a:lnTo>
                <a:lnTo>
                  <a:pt x="16935" y="10366"/>
                </a:lnTo>
                <a:close/>
                <a:moveTo>
                  <a:pt x="1071" y="10780"/>
                </a:moveTo>
                <a:lnTo>
                  <a:pt x="1071" y="10828"/>
                </a:lnTo>
                <a:lnTo>
                  <a:pt x="1071" y="10901"/>
                </a:lnTo>
                <a:lnTo>
                  <a:pt x="1119" y="10974"/>
                </a:lnTo>
                <a:lnTo>
                  <a:pt x="1144" y="10999"/>
                </a:lnTo>
                <a:lnTo>
                  <a:pt x="1192" y="11047"/>
                </a:lnTo>
                <a:lnTo>
                  <a:pt x="1022" y="11169"/>
                </a:lnTo>
                <a:lnTo>
                  <a:pt x="827" y="11339"/>
                </a:lnTo>
                <a:lnTo>
                  <a:pt x="730" y="11461"/>
                </a:lnTo>
                <a:lnTo>
                  <a:pt x="657" y="11558"/>
                </a:lnTo>
                <a:lnTo>
                  <a:pt x="608" y="11583"/>
                </a:lnTo>
                <a:lnTo>
                  <a:pt x="608" y="11266"/>
                </a:lnTo>
                <a:lnTo>
                  <a:pt x="681" y="11193"/>
                </a:lnTo>
                <a:lnTo>
                  <a:pt x="754" y="11120"/>
                </a:lnTo>
                <a:lnTo>
                  <a:pt x="949" y="10901"/>
                </a:lnTo>
                <a:lnTo>
                  <a:pt x="1071" y="10780"/>
                </a:lnTo>
                <a:close/>
                <a:moveTo>
                  <a:pt x="2750" y="11266"/>
                </a:moveTo>
                <a:lnTo>
                  <a:pt x="2604" y="11412"/>
                </a:lnTo>
                <a:lnTo>
                  <a:pt x="2458" y="11583"/>
                </a:lnTo>
                <a:lnTo>
                  <a:pt x="2117" y="11534"/>
                </a:lnTo>
                <a:lnTo>
                  <a:pt x="2141" y="11510"/>
                </a:lnTo>
                <a:lnTo>
                  <a:pt x="2287" y="11388"/>
                </a:lnTo>
                <a:lnTo>
                  <a:pt x="2385" y="11266"/>
                </a:lnTo>
                <a:close/>
                <a:moveTo>
                  <a:pt x="8176" y="11072"/>
                </a:moveTo>
                <a:lnTo>
                  <a:pt x="8127" y="11120"/>
                </a:lnTo>
                <a:lnTo>
                  <a:pt x="7884" y="11339"/>
                </a:lnTo>
                <a:lnTo>
                  <a:pt x="7665" y="11583"/>
                </a:lnTo>
                <a:lnTo>
                  <a:pt x="7251" y="11583"/>
                </a:lnTo>
                <a:lnTo>
                  <a:pt x="7373" y="11461"/>
                </a:lnTo>
                <a:lnTo>
                  <a:pt x="7738" y="11096"/>
                </a:lnTo>
                <a:lnTo>
                  <a:pt x="8176" y="11072"/>
                </a:lnTo>
                <a:close/>
                <a:moveTo>
                  <a:pt x="9125" y="11047"/>
                </a:moveTo>
                <a:lnTo>
                  <a:pt x="8979" y="11145"/>
                </a:lnTo>
                <a:lnTo>
                  <a:pt x="8735" y="11339"/>
                </a:lnTo>
                <a:lnTo>
                  <a:pt x="8614" y="11461"/>
                </a:lnTo>
                <a:lnTo>
                  <a:pt x="8541" y="11583"/>
                </a:lnTo>
                <a:lnTo>
                  <a:pt x="8030" y="11583"/>
                </a:lnTo>
                <a:lnTo>
                  <a:pt x="8224" y="11388"/>
                </a:lnTo>
                <a:lnTo>
                  <a:pt x="8468" y="11169"/>
                </a:lnTo>
                <a:lnTo>
                  <a:pt x="8614" y="11072"/>
                </a:lnTo>
                <a:lnTo>
                  <a:pt x="9125" y="11047"/>
                </a:lnTo>
                <a:close/>
                <a:moveTo>
                  <a:pt x="10317" y="11047"/>
                </a:moveTo>
                <a:lnTo>
                  <a:pt x="10828" y="11072"/>
                </a:lnTo>
                <a:lnTo>
                  <a:pt x="10731" y="11120"/>
                </a:lnTo>
                <a:lnTo>
                  <a:pt x="10512" y="11315"/>
                </a:lnTo>
                <a:lnTo>
                  <a:pt x="10414" y="11412"/>
                </a:lnTo>
                <a:lnTo>
                  <a:pt x="10341" y="11534"/>
                </a:lnTo>
                <a:lnTo>
                  <a:pt x="9733" y="11583"/>
                </a:lnTo>
                <a:lnTo>
                  <a:pt x="10001" y="11315"/>
                </a:lnTo>
                <a:lnTo>
                  <a:pt x="10317" y="11072"/>
                </a:lnTo>
                <a:lnTo>
                  <a:pt x="10317" y="11047"/>
                </a:lnTo>
                <a:close/>
                <a:moveTo>
                  <a:pt x="7446" y="11096"/>
                </a:moveTo>
                <a:lnTo>
                  <a:pt x="7227" y="11242"/>
                </a:lnTo>
                <a:lnTo>
                  <a:pt x="7032" y="11388"/>
                </a:lnTo>
                <a:lnTo>
                  <a:pt x="6935" y="11485"/>
                </a:lnTo>
                <a:lnTo>
                  <a:pt x="6862" y="11583"/>
                </a:lnTo>
                <a:lnTo>
                  <a:pt x="6618" y="11607"/>
                </a:lnTo>
                <a:lnTo>
                  <a:pt x="6156" y="11607"/>
                </a:lnTo>
                <a:lnTo>
                  <a:pt x="6424" y="11388"/>
                </a:lnTo>
                <a:lnTo>
                  <a:pt x="6594" y="11266"/>
                </a:lnTo>
                <a:lnTo>
                  <a:pt x="6667" y="11193"/>
                </a:lnTo>
                <a:lnTo>
                  <a:pt x="6740" y="11120"/>
                </a:lnTo>
                <a:lnTo>
                  <a:pt x="7446" y="11096"/>
                </a:lnTo>
                <a:close/>
                <a:moveTo>
                  <a:pt x="10122" y="11047"/>
                </a:moveTo>
                <a:lnTo>
                  <a:pt x="9928" y="11169"/>
                </a:lnTo>
                <a:lnTo>
                  <a:pt x="9733" y="11291"/>
                </a:lnTo>
                <a:lnTo>
                  <a:pt x="9563" y="11437"/>
                </a:lnTo>
                <a:lnTo>
                  <a:pt x="9392" y="11607"/>
                </a:lnTo>
                <a:lnTo>
                  <a:pt x="8906" y="11607"/>
                </a:lnTo>
                <a:lnTo>
                  <a:pt x="9149" y="11364"/>
                </a:lnTo>
                <a:lnTo>
                  <a:pt x="9490" y="11047"/>
                </a:lnTo>
                <a:close/>
                <a:moveTo>
                  <a:pt x="3650" y="11193"/>
                </a:moveTo>
                <a:lnTo>
                  <a:pt x="3382" y="11364"/>
                </a:lnTo>
                <a:lnTo>
                  <a:pt x="3261" y="11485"/>
                </a:lnTo>
                <a:lnTo>
                  <a:pt x="3139" y="11631"/>
                </a:lnTo>
                <a:lnTo>
                  <a:pt x="2798" y="11607"/>
                </a:lnTo>
                <a:lnTo>
                  <a:pt x="3066" y="11242"/>
                </a:lnTo>
                <a:lnTo>
                  <a:pt x="3650" y="11193"/>
                </a:lnTo>
                <a:close/>
                <a:moveTo>
                  <a:pt x="4331" y="11145"/>
                </a:moveTo>
                <a:lnTo>
                  <a:pt x="4112" y="11315"/>
                </a:lnTo>
                <a:lnTo>
                  <a:pt x="3966" y="11461"/>
                </a:lnTo>
                <a:lnTo>
                  <a:pt x="3869" y="11558"/>
                </a:lnTo>
                <a:lnTo>
                  <a:pt x="3772" y="11656"/>
                </a:lnTo>
                <a:lnTo>
                  <a:pt x="3407" y="11656"/>
                </a:lnTo>
                <a:lnTo>
                  <a:pt x="3577" y="11485"/>
                </a:lnTo>
                <a:lnTo>
                  <a:pt x="3699" y="11339"/>
                </a:lnTo>
                <a:lnTo>
                  <a:pt x="3820" y="11169"/>
                </a:lnTo>
                <a:lnTo>
                  <a:pt x="4331" y="11145"/>
                </a:lnTo>
                <a:close/>
                <a:moveTo>
                  <a:pt x="6375" y="11120"/>
                </a:moveTo>
                <a:lnTo>
                  <a:pt x="6205" y="11242"/>
                </a:lnTo>
                <a:lnTo>
                  <a:pt x="5986" y="11412"/>
                </a:lnTo>
                <a:lnTo>
                  <a:pt x="5888" y="11510"/>
                </a:lnTo>
                <a:lnTo>
                  <a:pt x="5815" y="11631"/>
                </a:lnTo>
                <a:lnTo>
                  <a:pt x="5037" y="11656"/>
                </a:lnTo>
                <a:lnTo>
                  <a:pt x="5353" y="11339"/>
                </a:lnTo>
                <a:lnTo>
                  <a:pt x="5572" y="11169"/>
                </a:lnTo>
                <a:lnTo>
                  <a:pt x="5596" y="11120"/>
                </a:lnTo>
                <a:close/>
                <a:moveTo>
                  <a:pt x="5134" y="11145"/>
                </a:moveTo>
                <a:lnTo>
                  <a:pt x="4964" y="11291"/>
                </a:lnTo>
                <a:lnTo>
                  <a:pt x="4794" y="11461"/>
                </a:lnTo>
                <a:lnTo>
                  <a:pt x="4769" y="11510"/>
                </a:lnTo>
                <a:lnTo>
                  <a:pt x="4769" y="11583"/>
                </a:lnTo>
                <a:lnTo>
                  <a:pt x="4769" y="11631"/>
                </a:lnTo>
                <a:lnTo>
                  <a:pt x="4794" y="11656"/>
                </a:lnTo>
                <a:lnTo>
                  <a:pt x="4137" y="11680"/>
                </a:lnTo>
                <a:lnTo>
                  <a:pt x="4137" y="11680"/>
                </a:lnTo>
                <a:lnTo>
                  <a:pt x="4258" y="11510"/>
                </a:lnTo>
                <a:lnTo>
                  <a:pt x="4404" y="11388"/>
                </a:lnTo>
                <a:lnTo>
                  <a:pt x="4575" y="11266"/>
                </a:lnTo>
                <a:lnTo>
                  <a:pt x="4672" y="11218"/>
                </a:lnTo>
                <a:lnTo>
                  <a:pt x="4721" y="11145"/>
                </a:lnTo>
                <a:close/>
                <a:moveTo>
                  <a:pt x="8541" y="0"/>
                </a:moveTo>
                <a:lnTo>
                  <a:pt x="8468" y="49"/>
                </a:lnTo>
                <a:lnTo>
                  <a:pt x="8395" y="146"/>
                </a:lnTo>
                <a:lnTo>
                  <a:pt x="8370" y="244"/>
                </a:lnTo>
                <a:lnTo>
                  <a:pt x="8346" y="463"/>
                </a:lnTo>
                <a:lnTo>
                  <a:pt x="8370" y="706"/>
                </a:lnTo>
                <a:lnTo>
                  <a:pt x="8419" y="949"/>
                </a:lnTo>
                <a:lnTo>
                  <a:pt x="4842" y="974"/>
                </a:lnTo>
                <a:lnTo>
                  <a:pt x="2555" y="998"/>
                </a:lnTo>
                <a:lnTo>
                  <a:pt x="1411" y="1022"/>
                </a:lnTo>
                <a:lnTo>
                  <a:pt x="827" y="1022"/>
                </a:lnTo>
                <a:lnTo>
                  <a:pt x="511" y="1047"/>
                </a:lnTo>
                <a:lnTo>
                  <a:pt x="243" y="1120"/>
                </a:lnTo>
                <a:lnTo>
                  <a:pt x="195" y="1144"/>
                </a:lnTo>
                <a:lnTo>
                  <a:pt x="170" y="1193"/>
                </a:lnTo>
                <a:lnTo>
                  <a:pt x="146" y="1241"/>
                </a:lnTo>
                <a:lnTo>
                  <a:pt x="170" y="1290"/>
                </a:lnTo>
                <a:lnTo>
                  <a:pt x="146" y="1314"/>
                </a:lnTo>
                <a:lnTo>
                  <a:pt x="73" y="1509"/>
                </a:lnTo>
                <a:lnTo>
                  <a:pt x="24" y="1704"/>
                </a:lnTo>
                <a:lnTo>
                  <a:pt x="0" y="1923"/>
                </a:lnTo>
                <a:lnTo>
                  <a:pt x="0" y="2142"/>
                </a:lnTo>
                <a:lnTo>
                  <a:pt x="24" y="2580"/>
                </a:lnTo>
                <a:lnTo>
                  <a:pt x="73" y="2993"/>
                </a:lnTo>
                <a:lnTo>
                  <a:pt x="97" y="3626"/>
                </a:lnTo>
                <a:lnTo>
                  <a:pt x="122" y="4234"/>
                </a:lnTo>
                <a:lnTo>
                  <a:pt x="122" y="5475"/>
                </a:lnTo>
                <a:lnTo>
                  <a:pt x="97" y="6302"/>
                </a:lnTo>
                <a:lnTo>
                  <a:pt x="73" y="7130"/>
                </a:lnTo>
                <a:lnTo>
                  <a:pt x="49" y="7957"/>
                </a:lnTo>
                <a:lnTo>
                  <a:pt x="49" y="8784"/>
                </a:lnTo>
                <a:lnTo>
                  <a:pt x="73" y="9563"/>
                </a:lnTo>
                <a:lnTo>
                  <a:pt x="97" y="10317"/>
                </a:lnTo>
                <a:lnTo>
                  <a:pt x="146" y="11072"/>
                </a:lnTo>
                <a:lnTo>
                  <a:pt x="170" y="11850"/>
                </a:lnTo>
                <a:lnTo>
                  <a:pt x="195" y="11923"/>
                </a:lnTo>
                <a:lnTo>
                  <a:pt x="219" y="11972"/>
                </a:lnTo>
                <a:lnTo>
                  <a:pt x="268" y="12020"/>
                </a:lnTo>
                <a:lnTo>
                  <a:pt x="316" y="12045"/>
                </a:lnTo>
                <a:lnTo>
                  <a:pt x="438" y="12045"/>
                </a:lnTo>
                <a:lnTo>
                  <a:pt x="511" y="12020"/>
                </a:lnTo>
                <a:lnTo>
                  <a:pt x="560" y="11996"/>
                </a:lnTo>
                <a:lnTo>
                  <a:pt x="560" y="11972"/>
                </a:lnTo>
                <a:lnTo>
                  <a:pt x="681" y="11923"/>
                </a:lnTo>
                <a:lnTo>
                  <a:pt x="803" y="11899"/>
                </a:lnTo>
                <a:lnTo>
                  <a:pt x="949" y="11874"/>
                </a:lnTo>
                <a:lnTo>
                  <a:pt x="1119" y="11874"/>
                </a:lnTo>
                <a:lnTo>
                  <a:pt x="1436" y="11899"/>
                </a:lnTo>
                <a:lnTo>
                  <a:pt x="1679" y="11923"/>
                </a:lnTo>
                <a:lnTo>
                  <a:pt x="2360" y="11972"/>
                </a:lnTo>
                <a:lnTo>
                  <a:pt x="3042" y="12045"/>
                </a:lnTo>
                <a:lnTo>
                  <a:pt x="3747" y="12093"/>
                </a:lnTo>
                <a:lnTo>
                  <a:pt x="4477" y="12118"/>
                </a:lnTo>
                <a:lnTo>
                  <a:pt x="4404" y="12215"/>
                </a:lnTo>
                <a:lnTo>
                  <a:pt x="4307" y="12337"/>
                </a:lnTo>
                <a:lnTo>
                  <a:pt x="4161" y="12580"/>
                </a:lnTo>
                <a:lnTo>
                  <a:pt x="3991" y="13018"/>
                </a:lnTo>
                <a:lnTo>
                  <a:pt x="3845" y="13334"/>
                </a:lnTo>
                <a:lnTo>
                  <a:pt x="3674" y="13651"/>
                </a:lnTo>
                <a:lnTo>
                  <a:pt x="3358" y="14283"/>
                </a:lnTo>
                <a:lnTo>
                  <a:pt x="3236" y="14502"/>
                </a:lnTo>
                <a:lnTo>
                  <a:pt x="3139" y="14746"/>
                </a:lnTo>
                <a:lnTo>
                  <a:pt x="3090" y="14843"/>
                </a:lnTo>
                <a:lnTo>
                  <a:pt x="3090" y="14965"/>
                </a:lnTo>
                <a:lnTo>
                  <a:pt x="3090" y="15086"/>
                </a:lnTo>
                <a:lnTo>
                  <a:pt x="3139" y="15232"/>
                </a:lnTo>
                <a:lnTo>
                  <a:pt x="3188" y="15281"/>
                </a:lnTo>
                <a:lnTo>
                  <a:pt x="3236" y="15305"/>
                </a:lnTo>
                <a:lnTo>
                  <a:pt x="3309" y="15330"/>
                </a:lnTo>
                <a:lnTo>
                  <a:pt x="3382" y="15305"/>
                </a:lnTo>
                <a:lnTo>
                  <a:pt x="3480" y="15281"/>
                </a:lnTo>
                <a:lnTo>
                  <a:pt x="3553" y="15208"/>
                </a:lnTo>
                <a:lnTo>
                  <a:pt x="3601" y="15159"/>
                </a:lnTo>
                <a:lnTo>
                  <a:pt x="3650" y="15086"/>
                </a:lnTo>
                <a:lnTo>
                  <a:pt x="3747" y="14916"/>
                </a:lnTo>
                <a:lnTo>
                  <a:pt x="3820" y="14721"/>
                </a:lnTo>
                <a:lnTo>
                  <a:pt x="4088" y="14210"/>
                </a:lnTo>
                <a:lnTo>
                  <a:pt x="4331" y="13699"/>
                </a:lnTo>
                <a:lnTo>
                  <a:pt x="4526" y="13237"/>
                </a:lnTo>
                <a:lnTo>
                  <a:pt x="4721" y="12750"/>
                </a:lnTo>
                <a:lnTo>
                  <a:pt x="4867" y="12434"/>
                </a:lnTo>
                <a:lnTo>
                  <a:pt x="4939" y="12264"/>
                </a:lnTo>
                <a:lnTo>
                  <a:pt x="4988" y="12118"/>
                </a:lnTo>
                <a:lnTo>
                  <a:pt x="6180" y="12045"/>
                </a:lnTo>
                <a:lnTo>
                  <a:pt x="7348" y="11996"/>
                </a:lnTo>
                <a:lnTo>
                  <a:pt x="7932" y="11996"/>
                </a:lnTo>
                <a:lnTo>
                  <a:pt x="8516" y="12020"/>
                </a:lnTo>
                <a:lnTo>
                  <a:pt x="9684" y="12020"/>
                </a:lnTo>
                <a:lnTo>
                  <a:pt x="10341" y="11996"/>
                </a:lnTo>
                <a:lnTo>
                  <a:pt x="10998" y="11947"/>
                </a:lnTo>
                <a:lnTo>
                  <a:pt x="11631" y="11874"/>
                </a:lnTo>
                <a:lnTo>
                  <a:pt x="12337" y="11874"/>
                </a:lnTo>
                <a:lnTo>
                  <a:pt x="12337" y="11996"/>
                </a:lnTo>
                <a:lnTo>
                  <a:pt x="12434" y="12410"/>
                </a:lnTo>
                <a:lnTo>
                  <a:pt x="12580" y="12799"/>
                </a:lnTo>
                <a:lnTo>
                  <a:pt x="12775" y="13188"/>
                </a:lnTo>
                <a:lnTo>
                  <a:pt x="12969" y="13578"/>
                </a:lnTo>
                <a:lnTo>
                  <a:pt x="13188" y="13943"/>
                </a:lnTo>
                <a:lnTo>
                  <a:pt x="13431" y="14308"/>
                </a:lnTo>
                <a:lnTo>
                  <a:pt x="13918" y="15013"/>
                </a:lnTo>
                <a:lnTo>
                  <a:pt x="14015" y="15111"/>
                </a:lnTo>
                <a:lnTo>
                  <a:pt x="14137" y="15159"/>
                </a:lnTo>
                <a:lnTo>
                  <a:pt x="14259" y="15135"/>
                </a:lnTo>
                <a:lnTo>
                  <a:pt x="14356" y="15111"/>
                </a:lnTo>
                <a:lnTo>
                  <a:pt x="14453" y="15038"/>
                </a:lnTo>
                <a:lnTo>
                  <a:pt x="14502" y="14940"/>
                </a:lnTo>
                <a:lnTo>
                  <a:pt x="14502" y="14819"/>
                </a:lnTo>
                <a:lnTo>
                  <a:pt x="14478" y="14770"/>
                </a:lnTo>
                <a:lnTo>
                  <a:pt x="14453" y="14697"/>
                </a:lnTo>
                <a:lnTo>
                  <a:pt x="13991" y="14040"/>
                </a:lnTo>
                <a:lnTo>
                  <a:pt x="13577" y="13359"/>
                </a:lnTo>
                <a:lnTo>
                  <a:pt x="13383" y="12994"/>
                </a:lnTo>
                <a:lnTo>
                  <a:pt x="13188" y="12653"/>
                </a:lnTo>
                <a:lnTo>
                  <a:pt x="13042" y="12288"/>
                </a:lnTo>
                <a:lnTo>
                  <a:pt x="12872" y="11899"/>
                </a:lnTo>
                <a:lnTo>
                  <a:pt x="13918" y="11947"/>
                </a:lnTo>
                <a:lnTo>
                  <a:pt x="14940" y="11996"/>
                </a:lnTo>
                <a:lnTo>
                  <a:pt x="15451" y="11996"/>
                </a:lnTo>
                <a:lnTo>
                  <a:pt x="15986" y="11972"/>
                </a:lnTo>
                <a:lnTo>
                  <a:pt x="16497" y="11947"/>
                </a:lnTo>
                <a:lnTo>
                  <a:pt x="17008" y="11899"/>
                </a:lnTo>
                <a:lnTo>
                  <a:pt x="17057" y="11874"/>
                </a:lnTo>
                <a:lnTo>
                  <a:pt x="17106" y="11947"/>
                </a:lnTo>
                <a:lnTo>
                  <a:pt x="17154" y="11996"/>
                </a:lnTo>
                <a:lnTo>
                  <a:pt x="17325" y="11996"/>
                </a:lnTo>
                <a:lnTo>
                  <a:pt x="17398" y="11947"/>
                </a:lnTo>
                <a:lnTo>
                  <a:pt x="17446" y="11899"/>
                </a:lnTo>
                <a:lnTo>
                  <a:pt x="17495" y="11802"/>
                </a:lnTo>
                <a:lnTo>
                  <a:pt x="17495" y="11704"/>
                </a:lnTo>
                <a:lnTo>
                  <a:pt x="17446" y="11339"/>
                </a:lnTo>
                <a:lnTo>
                  <a:pt x="17398" y="10950"/>
                </a:lnTo>
                <a:lnTo>
                  <a:pt x="17373" y="10171"/>
                </a:lnTo>
                <a:lnTo>
                  <a:pt x="17398" y="9393"/>
                </a:lnTo>
                <a:lnTo>
                  <a:pt x="17373" y="8614"/>
                </a:lnTo>
                <a:lnTo>
                  <a:pt x="17373" y="7008"/>
                </a:lnTo>
                <a:lnTo>
                  <a:pt x="17349" y="5402"/>
                </a:lnTo>
                <a:lnTo>
                  <a:pt x="17349" y="2507"/>
                </a:lnTo>
                <a:lnTo>
                  <a:pt x="17373" y="2239"/>
                </a:lnTo>
                <a:lnTo>
                  <a:pt x="17373" y="1898"/>
                </a:lnTo>
                <a:lnTo>
                  <a:pt x="17349" y="1728"/>
                </a:lnTo>
                <a:lnTo>
                  <a:pt x="17325" y="1558"/>
                </a:lnTo>
                <a:lnTo>
                  <a:pt x="17276" y="1436"/>
                </a:lnTo>
                <a:lnTo>
                  <a:pt x="17203" y="1314"/>
                </a:lnTo>
                <a:lnTo>
                  <a:pt x="17203" y="1241"/>
                </a:lnTo>
                <a:lnTo>
                  <a:pt x="17203" y="1193"/>
                </a:lnTo>
                <a:lnTo>
                  <a:pt x="17179" y="1144"/>
                </a:lnTo>
                <a:lnTo>
                  <a:pt x="17154" y="1095"/>
                </a:lnTo>
                <a:lnTo>
                  <a:pt x="17033" y="1047"/>
                </a:lnTo>
                <a:lnTo>
                  <a:pt x="16911" y="998"/>
                </a:lnTo>
                <a:lnTo>
                  <a:pt x="16789" y="974"/>
                </a:lnTo>
                <a:lnTo>
                  <a:pt x="16643" y="974"/>
                </a:lnTo>
                <a:lnTo>
                  <a:pt x="16351" y="998"/>
                </a:lnTo>
                <a:lnTo>
                  <a:pt x="16108" y="998"/>
                </a:lnTo>
                <a:lnTo>
                  <a:pt x="15062" y="974"/>
                </a:lnTo>
                <a:lnTo>
                  <a:pt x="14015" y="925"/>
                </a:lnTo>
                <a:lnTo>
                  <a:pt x="13456" y="901"/>
                </a:lnTo>
                <a:lnTo>
                  <a:pt x="12872" y="876"/>
                </a:lnTo>
                <a:lnTo>
                  <a:pt x="11704" y="901"/>
                </a:lnTo>
                <a:lnTo>
                  <a:pt x="9392" y="949"/>
                </a:lnTo>
                <a:lnTo>
                  <a:pt x="8930" y="949"/>
                </a:lnTo>
                <a:lnTo>
                  <a:pt x="8954" y="852"/>
                </a:lnTo>
                <a:lnTo>
                  <a:pt x="8954" y="779"/>
                </a:lnTo>
                <a:lnTo>
                  <a:pt x="8954" y="706"/>
                </a:lnTo>
                <a:lnTo>
                  <a:pt x="8906" y="609"/>
                </a:lnTo>
                <a:lnTo>
                  <a:pt x="8881" y="584"/>
                </a:lnTo>
                <a:lnTo>
                  <a:pt x="8857" y="463"/>
                </a:lnTo>
                <a:lnTo>
                  <a:pt x="8833" y="244"/>
                </a:lnTo>
                <a:lnTo>
                  <a:pt x="8808" y="146"/>
                </a:lnTo>
                <a:lnTo>
                  <a:pt x="8735" y="49"/>
                </a:lnTo>
                <a:lnTo>
                  <a:pt x="86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2169650"/>
            <a:ext cx="7924800" cy="275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/>
            <a:r>
              <a:rPr lang="en-PH" dirty="0" smtClean="0"/>
              <a:t>Upon patient arrival:</a:t>
            </a:r>
          </a:p>
          <a:p>
            <a:pPr marL="742950" lvl="1" indent="-285750"/>
            <a:r>
              <a:rPr lang="en-PH" dirty="0" smtClean="0"/>
              <a:t>Inform ROD of new patient</a:t>
            </a:r>
          </a:p>
          <a:p>
            <a:pPr marL="742950" lvl="1" indent="-285750"/>
            <a:r>
              <a:rPr lang="en-PH" dirty="0" smtClean="0"/>
              <a:t>Immediately check vital signs, refer to ROD if unstable for immediate transfer to ER</a:t>
            </a:r>
          </a:p>
          <a:p>
            <a:pPr marL="742950" lvl="1" indent="-285750"/>
            <a:r>
              <a:rPr lang="en-PH" dirty="0" smtClean="0"/>
              <a:t>If stable, get complete but fast history and PE (max 30 mins per patient) then refer to ROD with initial assessment and plan</a:t>
            </a:r>
          </a:p>
          <a:p>
            <a:pPr marL="742950" lvl="1" indent="-285750"/>
            <a:r>
              <a:rPr lang="en-PH" dirty="0" smtClean="0"/>
              <a:t>If patient or guardian declined treatment or procedure (</a:t>
            </a:r>
            <a:r>
              <a:rPr lang="en-PH" dirty="0" err="1" smtClean="0"/>
              <a:t>eg</a:t>
            </a:r>
            <a:r>
              <a:rPr lang="en-PH" dirty="0" smtClean="0"/>
              <a:t> DRE), sign handwritten waiver</a:t>
            </a:r>
          </a:p>
          <a:p>
            <a:pPr marL="742950" lvl="1" indent="-285750"/>
            <a:r>
              <a:rPr lang="en-PH" dirty="0" smtClean="0"/>
              <a:t>For med cert: return after 3 days to get certificate at OPD medical record</a:t>
            </a:r>
          </a:p>
          <a:p>
            <a:pPr marL="742950" lvl="1" indent="-285750"/>
            <a:endParaRPr lang="en-PH" dirty="0" smtClean="0"/>
          </a:p>
          <a:p>
            <a:pPr marL="285750" indent="-285750"/>
            <a:endParaRPr dirty="0"/>
          </a:p>
        </p:txBody>
      </p:sp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Ambulatory Care Unit</a:t>
            </a:r>
            <a:endParaRPr dirty="0"/>
          </a:p>
        </p:txBody>
      </p:sp>
      <p:sp>
        <p:nvSpPr>
          <p:cNvPr id="124" name="Shape 124"/>
          <p:cNvSpPr/>
          <p:nvPr/>
        </p:nvSpPr>
        <p:spPr>
          <a:xfrm>
            <a:off x="4141750" y="281249"/>
            <a:ext cx="788694" cy="805193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4373895" y="506743"/>
            <a:ext cx="324416" cy="354204"/>
          </a:xfrm>
          <a:custGeom>
            <a:avLst/>
            <a:gdLst/>
            <a:ahLst/>
            <a:cxnLst/>
            <a:rect l="0" t="0" r="0" b="0"/>
            <a:pathLst>
              <a:path w="14844" h="16207" extrusionOk="0">
                <a:moveTo>
                  <a:pt x="7836" y="2337"/>
                </a:moveTo>
                <a:lnTo>
                  <a:pt x="7519" y="2385"/>
                </a:lnTo>
                <a:lnTo>
                  <a:pt x="7081" y="2410"/>
                </a:lnTo>
                <a:lnTo>
                  <a:pt x="6619" y="2434"/>
                </a:lnTo>
                <a:lnTo>
                  <a:pt x="6327" y="2434"/>
                </a:lnTo>
                <a:lnTo>
                  <a:pt x="6181" y="2458"/>
                </a:lnTo>
                <a:lnTo>
                  <a:pt x="6035" y="2507"/>
                </a:lnTo>
                <a:lnTo>
                  <a:pt x="5986" y="2556"/>
                </a:lnTo>
                <a:lnTo>
                  <a:pt x="5962" y="2604"/>
                </a:lnTo>
                <a:lnTo>
                  <a:pt x="5962" y="2653"/>
                </a:lnTo>
                <a:lnTo>
                  <a:pt x="5962" y="2726"/>
                </a:lnTo>
                <a:lnTo>
                  <a:pt x="6059" y="2848"/>
                </a:lnTo>
                <a:lnTo>
                  <a:pt x="6181" y="2921"/>
                </a:lnTo>
                <a:lnTo>
                  <a:pt x="6303" y="2969"/>
                </a:lnTo>
                <a:lnTo>
                  <a:pt x="6449" y="3018"/>
                </a:lnTo>
                <a:lnTo>
                  <a:pt x="7057" y="3018"/>
                </a:lnTo>
                <a:lnTo>
                  <a:pt x="7519" y="2994"/>
                </a:lnTo>
                <a:lnTo>
                  <a:pt x="7957" y="2945"/>
                </a:lnTo>
                <a:lnTo>
                  <a:pt x="8152" y="2945"/>
                </a:lnTo>
                <a:lnTo>
                  <a:pt x="8347" y="2969"/>
                </a:lnTo>
                <a:lnTo>
                  <a:pt x="8833" y="2969"/>
                </a:lnTo>
                <a:lnTo>
                  <a:pt x="8906" y="2921"/>
                </a:lnTo>
                <a:lnTo>
                  <a:pt x="8955" y="2848"/>
                </a:lnTo>
                <a:lnTo>
                  <a:pt x="8979" y="2775"/>
                </a:lnTo>
                <a:lnTo>
                  <a:pt x="9003" y="2702"/>
                </a:lnTo>
                <a:lnTo>
                  <a:pt x="8979" y="2629"/>
                </a:lnTo>
                <a:lnTo>
                  <a:pt x="8930" y="2556"/>
                </a:lnTo>
                <a:lnTo>
                  <a:pt x="8857" y="2483"/>
                </a:lnTo>
                <a:lnTo>
                  <a:pt x="8711" y="2410"/>
                </a:lnTo>
                <a:lnTo>
                  <a:pt x="8566" y="2361"/>
                </a:lnTo>
                <a:lnTo>
                  <a:pt x="8395" y="2337"/>
                </a:lnTo>
                <a:close/>
                <a:moveTo>
                  <a:pt x="7130" y="5768"/>
                </a:moveTo>
                <a:lnTo>
                  <a:pt x="7154" y="5792"/>
                </a:lnTo>
                <a:lnTo>
                  <a:pt x="7179" y="5816"/>
                </a:lnTo>
                <a:lnTo>
                  <a:pt x="7203" y="5841"/>
                </a:lnTo>
                <a:lnTo>
                  <a:pt x="7227" y="5889"/>
                </a:lnTo>
                <a:lnTo>
                  <a:pt x="7227" y="5987"/>
                </a:lnTo>
                <a:lnTo>
                  <a:pt x="7203" y="6084"/>
                </a:lnTo>
                <a:lnTo>
                  <a:pt x="7179" y="6157"/>
                </a:lnTo>
                <a:lnTo>
                  <a:pt x="7106" y="6206"/>
                </a:lnTo>
                <a:lnTo>
                  <a:pt x="6960" y="6254"/>
                </a:lnTo>
                <a:lnTo>
                  <a:pt x="6814" y="6230"/>
                </a:lnTo>
                <a:lnTo>
                  <a:pt x="6741" y="6206"/>
                </a:lnTo>
                <a:lnTo>
                  <a:pt x="6692" y="6157"/>
                </a:lnTo>
                <a:lnTo>
                  <a:pt x="6668" y="6084"/>
                </a:lnTo>
                <a:lnTo>
                  <a:pt x="6643" y="6011"/>
                </a:lnTo>
                <a:lnTo>
                  <a:pt x="6668" y="5938"/>
                </a:lnTo>
                <a:lnTo>
                  <a:pt x="6692" y="5865"/>
                </a:lnTo>
                <a:lnTo>
                  <a:pt x="6741" y="5816"/>
                </a:lnTo>
                <a:lnTo>
                  <a:pt x="6789" y="5768"/>
                </a:lnTo>
                <a:lnTo>
                  <a:pt x="6838" y="5816"/>
                </a:lnTo>
                <a:lnTo>
                  <a:pt x="6911" y="5841"/>
                </a:lnTo>
                <a:lnTo>
                  <a:pt x="7008" y="5816"/>
                </a:lnTo>
                <a:lnTo>
                  <a:pt x="7081" y="5816"/>
                </a:lnTo>
                <a:lnTo>
                  <a:pt x="7130" y="5768"/>
                </a:lnTo>
                <a:close/>
                <a:moveTo>
                  <a:pt x="6911" y="5232"/>
                </a:moveTo>
                <a:lnTo>
                  <a:pt x="6741" y="5257"/>
                </a:lnTo>
                <a:lnTo>
                  <a:pt x="6595" y="5305"/>
                </a:lnTo>
                <a:lnTo>
                  <a:pt x="6473" y="5427"/>
                </a:lnTo>
                <a:lnTo>
                  <a:pt x="6351" y="5549"/>
                </a:lnTo>
                <a:lnTo>
                  <a:pt x="6254" y="5695"/>
                </a:lnTo>
                <a:lnTo>
                  <a:pt x="6181" y="5865"/>
                </a:lnTo>
                <a:lnTo>
                  <a:pt x="6157" y="6011"/>
                </a:lnTo>
                <a:lnTo>
                  <a:pt x="6157" y="6108"/>
                </a:lnTo>
                <a:lnTo>
                  <a:pt x="6157" y="6206"/>
                </a:lnTo>
                <a:lnTo>
                  <a:pt x="6181" y="6303"/>
                </a:lnTo>
                <a:lnTo>
                  <a:pt x="6230" y="6376"/>
                </a:lnTo>
                <a:lnTo>
                  <a:pt x="6351" y="6522"/>
                </a:lnTo>
                <a:lnTo>
                  <a:pt x="6497" y="6644"/>
                </a:lnTo>
                <a:lnTo>
                  <a:pt x="6668" y="6717"/>
                </a:lnTo>
                <a:lnTo>
                  <a:pt x="6862" y="6741"/>
                </a:lnTo>
                <a:lnTo>
                  <a:pt x="7057" y="6741"/>
                </a:lnTo>
                <a:lnTo>
                  <a:pt x="7252" y="6692"/>
                </a:lnTo>
                <a:lnTo>
                  <a:pt x="7373" y="6644"/>
                </a:lnTo>
                <a:lnTo>
                  <a:pt x="7495" y="6546"/>
                </a:lnTo>
                <a:lnTo>
                  <a:pt x="7592" y="6449"/>
                </a:lnTo>
                <a:lnTo>
                  <a:pt x="7665" y="6327"/>
                </a:lnTo>
                <a:lnTo>
                  <a:pt x="7714" y="6181"/>
                </a:lnTo>
                <a:lnTo>
                  <a:pt x="7738" y="6035"/>
                </a:lnTo>
                <a:lnTo>
                  <a:pt x="7738" y="5889"/>
                </a:lnTo>
                <a:lnTo>
                  <a:pt x="7714" y="5743"/>
                </a:lnTo>
                <a:lnTo>
                  <a:pt x="7665" y="5622"/>
                </a:lnTo>
                <a:lnTo>
                  <a:pt x="7617" y="5524"/>
                </a:lnTo>
                <a:lnTo>
                  <a:pt x="7544" y="5451"/>
                </a:lnTo>
                <a:lnTo>
                  <a:pt x="7471" y="5378"/>
                </a:lnTo>
                <a:lnTo>
                  <a:pt x="7373" y="5330"/>
                </a:lnTo>
                <a:lnTo>
                  <a:pt x="7276" y="5281"/>
                </a:lnTo>
                <a:lnTo>
                  <a:pt x="7081" y="5281"/>
                </a:lnTo>
                <a:lnTo>
                  <a:pt x="6984" y="5257"/>
                </a:lnTo>
                <a:lnTo>
                  <a:pt x="6911" y="5232"/>
                </a:lnTo>
                <a:close/>
                <a:moveTo>
                  <a:pt x="7982" y="7276"/>
                </a:moveTo>
                <a:lnTo>
                  <a:pt x="7884" y="7301"/>
                </a:lnTo>
                <a:lnTo>
                  <a:pt x="7787" y="7325"/>
                </a:lnTo>
                <a:lnTo>
                  <a:pt x="7738" y="7374"/>
                </a:lnTo>
                <a:lnTo>
                  <a:pt x="7617" y="7495"/>
                </a:lnTo>
                <a:lnTo>
                  <a:pt x="7568" y="7617"/>
                </a:lnTo>
                <a:lnTo>
                  <a:pt x="7544" y="7739"/>
                </a:lnTo>
                <a:lnTo>
                  <a:pt x="7568" y="7885"/>
                </a:lnTo>
                <a:lnTo>
                  <a:pt x="7617" y="8006"/>
                </a:lnTo>
                <a:lnTo>
                  <a:pt x="7665" y="8104"/>
                </a:lnTo>
                <a:lnTo>
                  <a:pt x="7714" y="8177"/>
                </a:lnTo>
                <a:lnTo>
                  <a:pt x="7860" y="8250"/>
                </a:lnTo>
                <a:lnTo>
                  <a:pt x="8030" y="8298"/>
                </a:lnTo>
                <a:lnTo>
                  <a:pt x="8103" y="8298"/>
                </a:lnTo>
                <a:lnTo>
                  <a:pt x="8176" y="8274"/>
                </a:lnTo>
                <a:lnTo>
                  <a:pt x="8298" y="8225"/>
                </a:lnTo>
                <a:lnTo>
                  <a:pt x="8444" y="8104"/>
                </a:lnTo>
                <a:lnTo>
                  <a:pt x="8566" y="7958"/>
                </a:lnTo>
                <a:lnTo>
                  <a:pt x="8590" y="7885"/>
                </a:lnTo>
                <a:lnTo>
                  <a:pt x="8590" y="7812"/>
                </a:lnTo>
                <a:lnTo>
                  <a:pt x="8590" y="7739"/>
                </a:lnTo>
                <a:lnTo>
                  <a:pt x="8566" y="7666"/>
                </a:lnTo>
                <a:lnTo>
                  <a:pt x="8468" y="7520"/>
                </a:lnTo>
                <a:lnTo>
                  <a:pt x="8347" y="7422"/>
                </a:lnTo>
                <a:lnTo>
                  <a:pt x="8225" y="7398"/>
                </a:lnTo>
                <a:lnTo>
                  <a:pt x="8152" y="7325"/>
                </a:lnTo>
                <a:lnTo>
                  <a:pt x="8079" y="7301"/>
                </a:lnTo>
                <a:lnTo>
                  <a:pt x="7982" y="7276"/>
                </a:lnTo>
                <a:close/>
                <a:moveTo>
                  <a:pt x="5889" y="488"/>
                </a:moveTo>
                <a:lnTo>
                  <a:pt x="6205" y="512"/>
                </a:lnTo>
                <a:lnTo>
                  <a:pt x="6716" y="561"/>
                </a:lnTo>
                <a:lnTo>
                  <a:pt x="7373" y="609"/>
                </a:lnTo>
                <a:lnTo>
                  <a:pt x="8055" y="634"/>
                </a:lnTo>
                <a:lnTo>
                  <a:pt x="8736" y="634"/>
                </a:lnTo>
                <a:lnTo>
                  <a:pt x="9393" y="682"/>
                </a:lnTo>
                <a:lnTo>
                  <a:pt x="9587" y="707"/>
                </a:lnTo>
                <a:lnTo>
                  <a:pt x="9782" y="731"/>
                </a:lnTo>
                <a:lnTo>
                  <a:pt x="10001" y="804"/>
                </a:lnTo>
                <a:lnTo>
                  <a:pt x="10196" y="877"/>
                </a:lnTo>
                <a:lnTo>
                  <a:pt x="10366" y="974"/>
                </a:lnTo>
                <a:lnTo>
                  <a:pt x="10439" y="1047"/>
                </a:lnTo>
                <a:lnTo>
                  <a:pt x="10512" y="1120"/>
                </a:lnTo>
                <a:lnTo>
                  <a:pt x="10536" y="1193"/>
                </a:lnTo>
                <a:lnTo>
                  <a:pt x="10585" y="1291"/>
                </a:lnTo>
                <a:lnTo>
                  <a:pt x="10585" y="1388"/>
                </a:lnTo>
                <a:lnTo>
                  <a:pt x="10585" y="1485"/>
                </a:lnTo>
                <a:lnTo>
                  <a:pt x="10536" y="1631"/>
                </a:lnTo>
                <a:lnTo>
                  <a:pt x="10439" y="1777"/>
                </a:lnTo>
                <a:lnTo>
                  <a:pt x="10317" y="1923"/>
                </a:lnTo>
                <a:lnTo>
                  <a:pt x="10196" y="2045"/>
                </a:lnTo>
                <a:lnTo>
                  <a:pt x="9904" y="2288"/>
                </a:lnTo>
                <a:lnTo>
                  <a:pt x="9660" y="2507"/>
                </a:lnTo>
                <a:lnTo>
                  <a:pt x="9587" y="2604"/>
                </a:lnTo>
                <a:lnTo>
                  <a:pt x="9587" y="2677"/>
                </a:lnTo>
                <a:lnTo>
                  <a:pt x="9587" y="2775"/>
                </a:lnTo>
                <a:lnTo>
                  <a:pt x="9636" y="2848"/>
                </a:lnTo>
                <a:lnTo>
                  <a:pt x="9587" y="3091"/>
                </a:lnTo>
                <a:lnTo>
                  <a:pt x="9563" y="3334"/>
                </a:lnTo>
                <a:lnTo>
                  <a:pt x="9563" y="3845"/>
                </a:lnTo>
                <a:lnTo>
                  <a:pt x="9587" y="4381"/>
                </a:lnTo>
                <a:lnTo>
                  <a:pt x="9612" y="4867"/>
                </a:lnTo>
                <a:lnTo>
                  <a:pt x="9612" y="5816"/>
                </a:lnTo>
                <a:lnTo>
                  <a:pt x="9612" y="6060"/>
                </a:lnTo>
                <a:lnTo>
                  <a:pt x="9563" y="6303"/>
                </a:lnTo>
                <a:lnTo>
                  <a:pt x="9563" y="6546"/>
                </a:lnTo>
                <a:lnTo>
                  <a:pt x="9587" y="6765"/>
                </a:lnTo>
                <a:lnTo>
                  <a:pt x="9612" y="6838"/>
                </a:lnTo>
                <a:lnTo>
                  <a:pt x="9660" y="6887"/>
                </a:lnTo>
                <a:lnTo>
                  <a:pt x="9660" y="6936"/>
                </a:lnTo>
                <a:lnTo>
                  <a:pt x="9685" y="6984"/>
                </a:lnTo>
                <a:lnTo>
                  <a:pt x="10269" y="7787"/>
                </a:lnTo>
                <a:lnTo>
                  <a:pt x="10828" y="8639"/>
                </a:lnTo>
                <a:lnTo>
                  <a:pt x="10512" y="8615"/>
                </a:lnTo>
                <a:lnTo>
                  <a:pt x="10171" y="8639"/>
                </a:lnTo>
                <a:lnTo>
                  <a:pt x="9514" y="8663"/>
                </a:lnTo>
                <a:lnTo>
                  <a:pt x="8395" y="8688"/>
                </a:lnTo>
                <a:lnTo>
                  <a:pt x="7300" y="8712"/>
                </a:lnTo>
                <a:lnTo>
                  <a:pt x="6765" y="8736"/>
                </a:lnTo>
                <a:lnTo>
                  <a:pt x="6254" y="8736"/>
                </a:lnTo>
                <a:lnTo>
                  <a:pt x="5208" y="8712"/>
                </a:lnTo>
                <a:lnTo>
                  <a:pt x="4599" y="8712"/>
                </a:lnTo>
                <a:lnTo>
                  <a:pt x="4283" y="8736"/>
                </a:lnTo>
                <a:lnTo>
                  <a:pt x="4137" y="8761"/>
                </a:lnTo>
                <a:lnTo>
                  <a:pt x="3991" y="8809"/>
                </a:lnTo>
                <a:lnTo>
                  <a:pt x="4599" y="8006"/>
                </a:lnTo>
                <a:lnTo>
                  <a:pt x="4940" y="7520"/>
                </a:lnTo>
                <a:lnTo>
                  <a:pt x="5135" y="7276"/>
                </a:lnTo>
                <a:lnTo>
                  <a:pt x="5305" y="7082"/>
                </a:lnTo>
                <a:lnTo>
                  <a:pt x="5354" y="7009"/>
                </a:lnTo>
                <a:lnTo>
                  <a:pt x="5378" y="6911"/>
                </a:lnTo>
                <a:lnTo>
                  <a:pt x="5354" y="6838"/>
                </a:lnTo>
                <a:lnTo>
                  <a:pt x="5329" y="6741"/>
                </a:lnTo>
                <a:lnTo>
                  <a:pt x="5329" y="6717"/>
                </a:lnTo>
                <a:lnTo>
                  <a:pt x="5354" y="6084"/>
                </a:lnTo>
                <a:lnTo>
                  <a:pt x="5354" y="5451"/>
                </a:lnTo>
                <a:lnTo>
                  <a:pt x="5354" y="4794"/>
                </a:lnTo>
                <a:lnTo>
                  <a:pt x="5378" y="4162"/>
                </a:lnTo>
                <a:lnTo>
                  <a:pt x="5402" y="3821"/>
                </a:lnTo>
                <a:lnTo>
                  <a:pt x="5427" y="3432"/>
                </a:lnTo>
                <a:lnTo>
                  <a:pt x="5402" y="3237"/>
                </a:lnTo>
                <a:lnTo>
                  <a:pt x="5378" y="3042"/>
                </a:lnTo>
                <a:lnTo>
                  <a:pt x="5329" y="2872"/>
                </a:lnTo>
                <a:lnTo>
                  <a:pt x="5256" y="2726"/>
                </a:lnTo>
                <a:lnTo>
                  <a:pt x="5256" y="2653"/>
                </a:lnTo>
                <a:lnTo>
                  <a:pt x="5256" y="2604"/>
                </a:lnTo>
                <a:lnTo>
                  <a:pt x="5232" y="2556"/>
                </a:lnTo>
                <a:lnTo>
                  <a:pt x="5183" y="2507"/>
                </a:lnTo>
                <a:lnTo>
                  <a:pt x="4989" y="2385"/>
                </a:lnTo>
                <a:lnTo>
                  <a:pt x="4794" y="2215"/>
                </a:lnTo>
                <a:lnTo>
                  <a:pt x="4648" y="1996"/>
                </a:lnTo>
                <a:lnTo>
                  <a:pt x="4502" y="1777"/>
                </a:lnTo>
                <a:lnTo>
                  <a:pt x="4405" y="1534"/>
                </a:lnTo>
                <a:lnTo>
                  <a:pt x="4380" y="1412"/>
                </a:lnTo>
                <a:lnTo>
                  <a:pt x="4380" y="1291"/>
                </a:lnTo>
                <a:lnTo>
                  <a:pt x="4380" y="1169"/>
                </a:lnTo>
                <a:lnTo>
                  <a:pt x="4429" y="1047"/>
                </a:lnTo>
                <a:lnTo>
                  <a:pt x="4478" y="926"/>
                </a:lnTo>
                <a:lnTo>
                  <a:pt x="4551" y="828"/>
                </a:lnTo>
                <a:lnTo>
                  <a:pt x="4624" y="755"/>
                </a:lnTo>
                <a:lnTo>
                  <a:pt x="4721" y="682"/>
                </a:lnTo>
                <a:lnTo>
                  <a:pt x="4843" y="609"/>
                </a:lnTo>
                <a:lnTo>
                  <a:pt x="4989" y="561"/>
                </a:lnTo>
                <a:lnTo>
                  <a:pt x="5256" y="512"/>
                </a:lnTo>
                <a:lnTo>
                  <a:pt x="5573" y="488"/>
                </a:lnTo>
                <a:close/>
                <a:moveTo>
                  <a:pt x="7446" y="9199"/>
                </a:moveTo>
                <a:lnTo>
                  <a:pt x="7106" y="9612"/>
                </a:lnTo>
                <a:lnTo>
                  <a:pt x="7033" y="9588"/>
                </a:lnTo>
                <a:lnTo>
                  <a:pt x="6960" y="9563"/>
                </a:lnTo>
                <a:lnTo>
                  <a:pt x="6789" y="9563"/>
                </a:lnTo>
                <a:lnTo>
                  <a:pt x="6595" y="9588"/>
                </a:lnTo>
                <a:lnTo>
                  <a:pt x="6424" y="9636"/>
                </a:lnTo>
                <a:lnTo>
                  <a:pt x="6595" y="9466"/>
                </a:lnTo>
                <a:lnTo>
                  <a:pt x="6643" y="9369"/>
                </a:lnTo>
                <a:lnTo>
                  <a:pt x="6692" y="9272"/>
                </a:lnTo>
                <a:lnTo>
                  <a:pt x="6692" y="9223"/>
                </a:lnTo>
                <a:lnTo>
                  <a:pt x="7300" y="9199"/>
                </a:lnTo>
                <a:close/>
                <a:moveTo>
                  <a:pt x="8566" y="9174"/>
                </a:moveTo>
                <a:lnTo>
                  <a:pt x="8347" y="9418"/>
                </a:lnTo>
                <a:lnTo>
                  <a:pt x="8176" y="9661"/>
                </a:lnTo>
                <a:lnTo>
                  <a:pt x="7860" y="10196"/>
                </a:lnTo>
                <a:lnTo>
                  <a:pt x="7836" y="10147"/>
                </a:lnTo>
                <a:lnTo>
                  <a:pt x="7787" y="10050"/>
                </a:lnTo>
                <a:lnTo>
                  <a:pt x="7714" y="9953"/>
                </a:lnTo>
                <a:lnTo>
                  <a:pt x="7617" y="9855"/>
                </a:lnTo>
                <a:lnTo>
                  <a:pt x="7519" y="9782"/>
                </a:lnTo>
                <a:lnTo>
                  <a:pt x="7982" y="9223"/>
                </a:lnTo>
                <a:lnTo>
                  <a:pt x="8030" y="9174"/>
                </a:lnTo>
                <a:close/>
                <a:moveTo>
                  <a:pt x="6765" y="10099"/>
                </a:moveTo>
                <a:lnTo>
                  <a:pt x="6935" y="10172"/>
                </a:lnTo>
                <a:lnTo>
                  <a:pt x="7081" y="10220"/>
                </a:lnTo>
                <a:lnTo>
                  <a:pt x="7227" y="10293"/>
                </a:lnTo>
                <a:lnTo>
                  <a:pt x="7276" y="10366"/>
                </a:lnTo>
                <a:lnTo>
                  <a:pt x="7325" y="10439"/>
                </a:lnTo>
                <a:lnTo>
                  <a:pt x="7373" y="10610"/>
                </a:lnTo>
                <a:lnTo>
                  <a:pt x="7398" y="10780"/>
                </a:lnTo>
                <a:lnTo>
                  <a:pt x="7373" y="10950"/>
                </a:lnTo>
                <a:lnTo>
                  <a:pt x="7325" y="11121"/>
                </a:lnTo>
                <a:lnTo>
                  <a:pt x="7300" y="11242"/>
                </a:lnTo>
                <a:lnTo>
                  <a:pt x="7227" y="11340"/>
                </a:lnTo>
                <a:lnTo>
                  <a:pt x="7154" y="11413"/>
                </a:lnTo>
                <a:lnTo>
                  <a:pt x="7081" y="11510"/>
                </a:lnTo>
                <a:lnTo>
                  <a:pt x="6984" y="11559"/>
                </a:lnTo>
                <a:lnTo>
                  <a:pt x="6887" y="11607"/>
                </a:lnTo>
                <a:lnTo>
                  <a:pt x="6692" y="11680"/>
                </a:lnTo>
                <a:lnTo>
                  <a:pt x="6351" y="11680"/>
                </a:lnTo>
                <a:lnTo>
                  <a:pt x="6254" y="11632"/>
                </a:lnTo>
                <a:lnTo>
                  <a:pt x="6157" y="11607"/>
                </a:lnTo>
                <a:lnTo>
                  <a:pt x="6059" y="11534"/>
                </a:lnTo>
                <a:lnTo>
                  <a:pt x="5986" y="11461"/>
                </a:lnTo>
                <a:lnTo>
                  <a:pt x="5913" y="11364"/>
                </a:lnTo>
                <a:lnTo>
                  <a:pt x="5840" y="11218"/>
                </a:lnTo>
                <a:lnTo>
                  <a:pt x="5816" y="11096"/>
                </a:lnTo>
                <a:lnTo>
                  <a:pt x="5816" y="10950"/>
                </a:lnTo>
                <a:lnTo>
                  <a:pt x="5840" y="10829"/>
                </a:lnTo>
                <a:lnTo>
                  <a:pt x="5889" y="10683"/>
                </a:lnTo>
                <a:lnTo>
                  <a:pt x="5986" y="10585"/>
                </a:lnTo>
                <a:lnTo>
                  <a:pt x="6084" y="10464"/>
                </a:lnTo>
                <a:lnTo>
                  <a:pt x="6181" y="10366"/>
                </a:lnTo>
                <a:lnTo>
                  <a:pt x="6424" y="10220"/>
                </a:lnTo>
                <a:lnTo>
                  <a:pt x="6668" y="10123"/>
                </a:lnTo>
                <a:lnTo>
                  <a:pt x="6741" y="10099"/>
                </a:lnTo>
                <a:close/>
                <a:moveTo>
                  <a:pt x="10926" y="9174"/>
                </a:moveTo>
                <a:lnTo>
                  <a:pt x="10707" y="9539"/>
                </a:lnTo>
                <a:lnTo>
                  <a:pt x="10536" y="9855"/>
                </a:lnTo>
                <a:lnTo>
                  <a:pt x="10244" y="10366"/>
                </a:lnTo>
                <a:lnTo>
                  <a:pt x="9977" y="10877"/>
                </a:lnTo>
                <a:lnTo>
                  <a:pt x="9685" y="11388"/>
                </a:lnTo>
                <a:lnTo>
                  <a:pt x="9393" y="11899"/>
                </a:lnTo>
                <a:lnTo>
                  <a:pt x="9271" y="12118"/>
                </a:lnTo>
                <a:lnTo>
                  <a:pt x="9174" y="12021"/>
                </a:lnTo>
                <a:lnTo>
                  <a:pt x="9101" y="11948"/>
                </a:lnTo>
                <a:lnTo>
                  <a:pt x="8979" y="11899"/>
                </a:lnTo>
                <a:lnTo>
                  <a:pt x="8882" y="11875"/>
                </a:lnTo>
                <a:lnTo>
                  <a:pt x="8760" y="11851"/>
                </a:lnTo>
                <a:lnTo>
                  <a:pt x="8639" y="11851"/>
                </a:lnTo>
                <a:lnTo>
                  <a:pt x="8517" y="11875"/>
                </a:lnTo>
                <a:lnTo>
                  <a:pt x="8420" y="11924"/>
                </a:lnTo>
                <a:lnTo>
                  <a:pt x="8420" y="11924"/>
                </a:lnTo>
                <a:lnTo>
                  <a:pt x="8857" y="11218"/>
                </a:lnTo>
                <a:lnTo>
                  <a:pt x="9320" y="10512"/>
                </a:lnTo>
                <a:lnTo>
                  <a:pt x="9806" y="9831"/>
                </a:lnTo>
                <a:lnTo>
                  <a:pt x="10050" y="9515"/>
                </a:lnTo>
                <a:lnTo>
                  <a:pt x="10317" y="9199"/>
                </a:lnTo>
                <a:lnTo>
                  <a:pt x="10634" y="9199"/>
                </a:lnTo>
                <a:lnTo>
                  <a:pt x="10926" y="9174"/>
                </a:lnTo>
                <a:close/>
                <a:moveTo>
                  <a:pt x="8809" y="12386"/>
                </a:moveTo>
                <a:lnTo>
                  <a:pt x="8833" y="12410"/>
                </a:lnTo>
                <a:lnTo>
                  <a:pt x="8857" y="12459"/>
                </a:lnTo>
                <a:lnTo>
                  <a:pt x="8882" y="12508"/>
                </a:lnTo>
                <a:lnTo>
                  <a:pt x="8882" y="12581"/>
                </a:lnTo>
                <a:lnTo>
                  <a:pt x="8906" y="12654"/>
                </a:lnTo>
                <a:lnTo>
                  <a:pt x="8906" y="12751"/>
                </a:lnTo>
                <a:lnTo>
                  <a:pt x="8882" y="12800"/>
                </a:lnTo>
                <a:lnTo>
                  <a:pt x="8857" y="12897"/>
                </a:lnTo>
                <a:lnTo>
                  <a:pt x="8857" y="12970"/>
                </a:lnTo>
                <a:lnTo>
                  <a:pt x="8809" y="13043"/>
                </a:lnTo>
                <a:lnTo>
                  <a:pt x="8784" y="13092"/>
                </a:lnTo>
                <a:lnTo>
                  <a:pt x="8736" y="13116"/>
                </a:lnTo>
                <a:lnTo>
                  <a:pt x="8711" y="13140"/>
                </a:lnTo>
                <a:lnTo>
                  <a:pt x="8687" y="13140"/>
                </a:lnTo>
                <a:lnTo>
                  <a:pt x="8614" y="13116"/>
                </a:lnTo>
                <a:lnTo>
                  <a:pt x="8517" y="13067"/>
                </a:lnTo>
                <a:lnTo>
                  <a:pt x="8444" y="12970"/>
                </a:lnTo>
                <a:lnTo>
                  <a:pt x="8395" y="12873"/>
                </a:lnTo>
                <a:lnTo>
                  <a:pt x="8395" y="12751"/>
                </a:lnTo>
                <a:lnTo>
                  <a:pt x="8420" y="12629"/>
                </a:lnTo>
                <a:lnTo>
                  <a:pt x="8444" y="12508"/>
                </a:lnTo>
                <a:lnTo>
                  <a:pt x="8614" y="12410"/>
                </a:lnTo>
                <a:lnTo>
                  <a:pt x="8760" y="12386"/>
                </a:lnTo>
                <a:close/>
                <a:moveTo>
                  <a:pt x="7884" y="12702"/>
                </a:moveTo>
                <a:lnTo>
                  <a:pt x="7884" y="12897"/>
                </a:lnTo>
                <a:lnTo>
                  <a:pt x="7909" y="13067"/>
                </a:lnTo>
                <a:lnTo>
                  <a:pt x="7957" y="13189"/>
                </a:lnTo>
                <a:lnTo>
                  <a:pt x="8030" y="13311"/>
                </a:lnTo>
                <a:lnTo>
                  <a:pt x="8128" y="13408"/>
                </a:lnTo>
                <a:lnTo>
                  <a:pt x="8225" y="13481"/>
                </a:lnTo>
                <a:lnTo>
                  <a:pt x="7811" y="13968"/>
                </a:lnTo>
                <a:lnTo>
                  <a:pt x="7568" y="14260"/>
                </a:lnTo>
                <a:lnTo>
                  <a:pt x="7568" y="14065"/>
                </a:lnTo>
                <a:lnTo>
                  <a:pt x="7568" y="13895"/>
                </a:lnTo>
                <a:lnTo>
                  <a:pt x="7544" y="13773"/>
                </a:lnTo>
                <a:lnTo>
                  <a:pt x="7495" y="13676"/>
                </a:lnTo>
                <a:lnTo>
                  <a:pt x="7422" y="13578"/>
                </a:lnTo>
                <a:lnTo>
                  <a:pt x="7349" y="13481"/>
                </a:lnTo>
                <a:lnTo>
                  <a:pt x="7763" y="12873"/>
                </a:lnTo>
                <a:lnTo>
                  <a:pt x="7884" y="12702"/>
                </a:lnTo>
                <a:close/>
                <a:moveTo>
                  <a:pt x="3699" y="9174"/>
                </a:moveTo>
                <a:lnTo>
                  <a:pt x="3869" y="9199"/>
                </a:lnTo>
                <a:lnTo>
                  <a:pt x="4015" y="9223"/>
                </a:lnTo>
                <a:lnTo>
                  <a:pt x="4307" y="9199"/>
                </a:lnTo>
                <a:lnTo>
                  <a:pt x="3310" y="10683"/>
                </a:lnTo>
                <a:lnTo>
                  <a:pt x="2774" y="11437"/>
                </a:lnTo>
                <a:lnTo>
                  <a:pt x="2239" y="12143"/>
                </a:lnTo>
                <a:lnTo>
                  <a:pt x="1996" y="12459"/>
                </a:lnTo>
                <a:lnTo>
                  <a:pt x="1752" y="12775"/>
                </a:lnTo>
                <a:lnTo>
                  <a:pt x="1241" y="13384"/>
                </a:lnTo>
                <a:lnTo>
                  <a:pt x="1071" y="13627"/>
                </a:lnTo>
                <a:lnTo>
                  <a:pt x="876" y="13870"/>
                </a:lnTo>
                <a:lnTo>
                  <a:pt x="731" y="14138"/>
                </a:lnTo>
                <a:lnTo>
                  <a:pt x="682" y="14284"/>
                </a:lnTo>
                <a:lnTo>
                  <a:pt x="633" y="14406"/>
                </a:lnTo>
                <a:lnTo>
                  <a:pt x="585" y="14284"/>
                </a:lnTo>
                <a:lnTo>
                  <a:pt x="536" y="14065"/>
                </a:lnTo>
                <a:lnTo>
                  <a:pt x="512" y="13870"/>
                </a:lnTo>
                <a:lnTo>
                  <a:pt x="560" y="13676"/>
                </a:lnTo>
                <a:lnTo>
                  <a:pt x="633" y="13481"/>
                </a:lnTo>
                <a:lnTo>
                  <a:pt x="706" y="13311"/>
                </a:lnTo>
                <a:lnTo>
                  <a:pt x="779" y="13165"/>
                </a:lnTo>
                <a:lnTo>
                  <a:pt x="779" y="13116"/>
                </a:lnTo>
                <a:lnTo>
                  <a:pt x="949" y="12994"/>
                </a:lnTo>
                <a:lnTo>
                  <a:pt x="1120" y="12848"/>
                </a:lnTo>
                <a:lnTo>
                  <a:pt x="1266" y="12678"/>
                </a:lnTo>
                <a:lnTo>
                  <a:pt x="1412" y="12508"/>
                </a:lnTo>
                <a:lnTo>
                  <a:pt x="1679" y="12118"/>
                </a:lnTo>
                <a:lnTo>
                  <a:pt x="1923" y="11778"/>
                </a:lnTo>
                <a:lnTo>
                  <a:pt x="2288" y="11291"/>
                </a:lnTo>
                <a:lnTo>
                  <a:pt x="2604" y="10780"/>
                </a:lnTo>
                <a:lnTo>
                  <a:pt x="3285" y="9758"/>
                </a:lnTo>
                <a:lnTo>
                  <a:pt x="3699" y="9174"/>
                </a:lnTo>
                <a:close/>
                <a:moveTo>
                  <a:pt x="6984" y="13797"/>
                </a:moveTo>
                <a:lnTo>
                  <a:pt x="7057" y="13846"/>
                </a:lnTo>
                <a:lnTo>
                  <a:pt x="7106" y="13968"/>
                </a:lnTo>
                <a:lnTo>
                  <a:pt x="7130" y="14089"/>
                </a:lnTo>
                <a:lnTo>
                  <a:pt x="7106" y="14211"/>
                </a:lnTo>
                <a:lnTo>
                  <a:pt x="7057" y="14308"/>
                </a:lnTo>
                <a:lnTo>
                  <a:pt x="6984" y="14406"/>
                </a:lnTo>
                <a:lnTo>
                  <a:pt x="6935" y="14430"/>
                </a:lnTo>
                <a:lnTo>
                  <a:pt x="6862" y="14430"/>
                </a:lnTo>
                <a:lnTo>
                  <a:pt x="6692" y="14406"/>
                </a:lnTo>
                <a:lnTo>
                  <a:pt x="6619" y="14381"/>
                </a:lnTo>
                <a:lnTo>
                  <a:pt x="6570" y="14333"/>
                </a:lnTo>
                <a:lnTo>
                  <a:pt x="6546" y="14284"/>
                </a:lnTo>
                <a:lnTo>
                  <a:pt x="6522" y="14211"/>
                </a:lnTo>
                <a:lnTo>
                  <a:pt x="6546" y="14138"/>
                </a:lnTo>
                <a:lnTo>
                  <a:pt x="6595" y="14065"/>
                </a:lnTo>
                <a:lnTo>
                  <a:pt x="6692" y="13919"/>
                </a:lnTo>
                <a:lnTo>
                  <a:pt x="6741" y="13895"/>
                </a:lnTo>
                <a:lnTo>
                  <a:pt x="6814" y="13870"/>
                </a:lnTo>
                <a:lnTo>
                  <a:pt x="6935" y="13846"/>
                </a:lnTo>
                <a:lnTo>
                  <a:pt x="6984" y="13797"/>
                </a:lnTo>
                <a:close/>
                <a:moveTo>
                  <a:pt x="4770" y="9174"/>
                </a:moveTo>
                <a:lnTo>
                  <a:pt x="5281" y="9199"/>
                </a:lnTo>
                <a:lnTo>
                  <a:pt x="5110" y="9393"/>
                </a:lnTo>
                <a:lnTo>
                  <a:pt x="4989" y="9636"/>
                </a:lnTo>
                <a:lnTo>
                  <a:pt x="4745" y="10099"/>
                </a:lnTo>
                <a:lnTo>
                  <a:pt x="4478" y="10561"/>
                </a:lnTo>
                <a:lnTo>
                  <a:pt x="4186" y="11023"/>
                </a:lnTo>
                <a:lnTo>
                  <a:pt x="3869" y="11437"/>
                </a:lnTo>
                <a:lnTo>
                  <a:pt x="3529" y="11851"/>
                </a:lnTo>
                <a:lnTo>
                  <a:pt x="2823" y="12678"/>
                </a:lnTo>
                <a:lnTo>
                  <a:pt x="2117" y="13505"/>
                </a:lnTo>
                <a:lnTo>
                  <a:pt x="1777" y="13846"/>
                </a:lnTo>
                <a:lnTo>
                  <a:pt x="1460" y="14235"/>
                </a:lnTo>
                <a:lnTo>
                  <a:pt x="1144" y="14600"/>
                </a:lnTo>
                <a:lnTo>
                  <a:pt x="998" y="14795"/>
                </a:lnTo>
                <a:lnTo>
                  <a:pt x="876" y="15014"/>
                </a:lnTo>
                <a:lnTo>
                  <a:pt x="779" y="14819"/>
                </a:lnTo>
                <a:lnTo>
                  <a:pt x="706" y="14600"/>
                </a:lnTo>
                <a:lnTo>
                  <a:pt x="925" y="14333"/>
                </a:lnTo>
                <a:lnTo>
                  <a:pt x="1144" y="14041"/>
                </a:lnTo>
                <a:lnTo>
                  <a:pt x="1363" y="13749"/>
                </a:lnTo>
                <a:lnTo>
                  <a:pt x="1582" y="13457"/>
                </a:lnTo>
                <a:lnTo>
                  <a:pt x="2069" y="12897"/>
                </a:lnTo>
                <a:lnTo>
                  <a:pt x="2555" y="12337"/>
                </a:lnTo>
                <a:lnTo>
                  <a:pt x="3091" y="11607"/>
                </a:lnTo>
                <a:lnTo>
                  <a:pt x="3626" y="10853"/>
                </a:lnTo>
                <a:lnTo>
                  <a:pt x="4648" y="9345"/>
                </a:lnTo>
                <a:lnTo>
                  <a:pt x="4697" y="9296"/>
                </a:lnTo>
                <a:lnTo>
                  <a:pt x="4697" y="9272"/>
                </a:lnTo>
                <a:lnTo>
                  <a:pt x="4745" y="9199"/>
                </a:lnTo>
                <a:lnTo>
                  <a:pt x="4770" y="9174"/>
                </a:lnTo>
                <a:close/>
                <a:moveTo>
                  <a:pt x="12094" y="10634"/>
                </a:moveTo>
                <a:lnTo>
                  <a:pt x="12386" y="11072"/>
                </a:lnTo>
                <a:lnTo>
                  <a:pt x="11923" y="11632"/>
                </a:lnTo>
                <a:lnTo>
                  <a:pt x="11461" y="12216"/>
                </a:lnTo>
                <a:lnTo>
                  <a:pt x="10585" y="13359"/>
                </a:lnTo>
                <a:lnTo>
                  <a:pt x="9685" y="14503"/>
                </a:lnTo>
                <a:lnTo>
                  <a:pt x="9295" y="14990"/>
                </a:lnTo>
                <a:lnTo>
                  <a:pt x="9125" y="15257"/>
                </a:lnTo>
                <a:lnTo>
                  <a:pt x="8979" y="15525"/>
                </a:lnTo>
                <a:lnTo>
                  <a:pt x="8152" y="15525"/>
                </a:lnTo>
                <a:lnTo>
                  <a:pt x="8322" y="15379"/>
                </a:lnTo>
                <a:lnTo>
                  <a:pt x="8468" y="15184"/>
                </a:lnTo>
                <a:lnTo>
                  <a:pt x="8736" y="14819"/>
                </a:lnTo>
                <a:lnTo>
                  <a:pt x="9295" y="14065"/>
                </a:lnTo>
                <a:lnTo>
                  <a:pt x="9855" y="13311"/>
                </a:lnTo>
                <a:lnTo>
                  <a:pt x="10098" y="12946"/>
                </a:lnTo>
                <a:lnTo>
                  <a:pt x="10366" y="12605"/>
                </a:lnTo>
                <a:lnTo>
                  <a:pt x="10926" y="11924"/>
                </a:lnTo>
                <a:lnTo>
                  <a:pt x="12094" y="10634"/>
                </a:lnTo>
                <a:close/>
                <a:moveTo>
                  <a:pt x="11364" y="9466"/>
                </a:moveTo>
                <a:lnTo>
                  <a:pt x="11850" y="10220"/>
                </a:lnTo>
                <a:lnTo>
                  <a:pt x="10707" y="11486"/>
                </a:lnTo>
                <a:lnTo>
                  <a:pt x="10171" y="12118"/>
                </a:lnTo>
                <a:lnTo>
                  <a:pt x="9660" y="12800"/>
                </a:lnTo>
                <a:lnTo>
                  <a:pt x="9174" y="13505"/>
                </a:lnTo>
                <a:lnTo>
                  <a:pt x="8711" y="14211"/>
                </a:lnTo>
                <a:lnTo>
                  <a:pt x="8468" y="14503"/>
                </a:lnTo>
                <a:lnTo>
                  <a:pt x="8201" y="14844"/>
                </a:lnTo>
                <a:lnTo>
                  <a:pt x="8079" y="15014"/>
                </a:lnTo>
                <a:lnTo>
                  <a:pt x="7957" y="15184"/>
                </a:lnTo>
                <a:lnTo>
                  <a:pt x="7860" y="15355"/>
                </a:lnTo>
                <a:lnTo>
                  <a:pt x="7811" y="15525"/>
                </a:lnTo>
                <a:lnTo>
                  <a:pt x="6838" y="15549"/>
                </a:lnTo>
                <a:lnTo>
                  <a:pt x="7130" y="15306"/>
                </a:lnTo>
                <a:lnTo>
                  <a:pt x="7422" y="15038"/>
                </a:lnTo>
                <a:lnTo>
                  <a:pt x="7884" y="14503"/>
                </a:lnTo>
                <a:lnTo>
                  <a:pt x="8274" y="14089"/>
                </a:lnTo>
                <a:lnTo>
                  <a:pt x="8639" y="13651"/>
                </a:lnTo>
                <a:lnTo>
                  <a:pt x="8784" y="13651"/>
                </a:lnTo>
                <a:lnTo>
                  <a:pt x="8906" y="13603"/>
                </a:lnTo>
                <a:lnTo>
                  <a:pt x="9028" y="13554"/>
                </a:lnTo>
                <a:lnTo>
                  <a:pt x="9149" y="13457"/>
                </a:lnTo>
                <a:lnTo>
                  <a:pt x="9271" y="13286"/>
                </a:lnTo>
                <a:lnTo>
                  <a:pt x="9368" y="13092"/>
                </a:lnTo>
                <a:lnTo>
                  <a:pt x="9417" y="12873"/>
                </a:lnTo>
                <a:lnTo>
                  <a:pt x="9441" y="12654"/>
                </a:lnTo>
                <a:lnTo>
                  <a:pt x="9514" y="12556"/>
                </a:lnTo>
                <a:lnTo>
                  <a:pt x="9709" y="12289"/>
                </a:lnTo>
                <a:lnTo>
                  <a:pt x="9855" y="12045"/>
                </a:lnTo>
                <a:lnTo>
                  <a:pt x="10171" y="11510"/>
                </a:lnTo>
                <a:lnTo>
                  <a:pt x="10439" y="10975"/>
                </a:lnTo>
                <a:lnTo>
                  <a:pt x="10731" y="10439"/>
                </a:lnTo>
                <a:lnTo>
                  <a:pt x="11047" y="9953"/>
                </a:lnTo>
                <a:lnTo>
                  <a:pt x="11364" y="9466"/>
                </a:lnTo>
                <a:close/>
                <a:moveTo>
                  <a:pt x="12605" y="11437"/>
                </a:moveTo>
                <a:lnTo>
                  <a:pt x="12945" y="11972"/>
                </a:lnTo>
                <a:lnTo>
                  <a:pt x="12678" y="12386"/>
                </a:lnTo>
                <a:lnTo>
                  <a:pt x="12361" y="12800"/>
                </a:lnTo>
                <a:lnTo>
                  <a:pt x="11753" y="13603"/>
                </a:lnTo>
                <a:lnTo>
                  <a:pt x="11583" y="13822"/>
                </a:lnTo>
                <a:lnTo>
                  <a:pt x="11388" y="14065"/>
                </a:lnTo>
                <a:lnTo>
                  <a:pt x="10950" y="14527"/>
                </a:lnTo>
                <a:lnTo>
                  <a:pt x="10755" y="14795"/>
                </a:lnTo>
                <a:lnTo>
                  <a:pt x="10585" y="15038"/>
                </a:lnTo>
                <a:lnTo>
                  <a:pt x="10439" y="15306"/>
                </a:lnTo>
                <a:lnTo>
                  <a:pt x="10317" y="15574"/>
                </a:lnTo>
                <a:lnTo>
                  <a:pt x="9368" y="15549"/>
                </a:lnTo>
                <a:lnTo>
                  <a:pt x="9539" y="15379"/>
                </a:lnTo>
                <a:lnTo>
                  <a:pt x="9685" y="15184"/>
                </a:lnTo>
                <a:lnTo>
                  <a:pt x="9977" y="14795"/>
                </a:lnTo>
                <a:lnTo>
                  <a:pt x="10999" y="13505"/>
                </a:lnTo>
                <a:lnTo>
                  <a:pt x="11802" y="12483"/>
                </a:lnTo>
                <a:lnTo>
                  <a:pt x="12605" y="11437"/>
                </a:lnTo>
                <a:close/>
                <a:moveTo>
                  <a:pt x="5865" y="9199"/>
                </a:moveTo>
                <a:lnTo>
                  <a:pt x="6230" y="9223"/>
                </a:lnTo>
                <a:lnTo>
                  <a:pt x="6084" y="9369"/>
                </a:lnTo>
                <a:lnTo>
                  <a:pt x="5962" y="9539"/>
                </a:lnTo>
                <a:lnTo>
                  <a:pt x="5767" y="9855"/>
                </a:lnTo>
                <a:lnTo>
                  <a:pt x="5548" y="10196"/>
                </a:lnTo>
                <a:lnTo>
                  <a:pt x="5451" y="10318"/>
                </a:lnTo>
                <a:lnTo>
                  <a:pt x="5378" y="10464"/>
                </a:lnTo>
                <a:lnTo>
                  <a:pt x="4891" y="11194"/>
                </a:lnTo>
                <a:lnTo>
                  <a:pt x="4380" y="11924"/>
                </a:lnTo>
                <a:lnTo>
                  <a:pt x="3991" y="12435"/>
                </a:lnTo>
                <a:lnTo>
                  <a:pt x="3577" y="12921"/>
                </a:lnTo>
                <a:lnTo>
                  <a:pt x="2750" y="13895"/>
                </a:lnTo>
                <a:lnTo>
                  <a:pt x="2409" y="14235"/>
                </a:lnTo>
                <a:lnTo>
                  <a:pt x="2069" y="14673"/>
                </a:lnTo>
                <a:lnTo>
                  <a:pt x="1898" y="14917"/>
                </a:lnTo>
                <a:lnTo>
                  <a:pt x="1752" y="15136"/>
                </a:lnTo>
                <a:lnTo>
                  <a:pt x="1655" y="15379"/>
                </a:lnTo>
                <a:lnTo>
                  <a:pt x="1631" y="15476"/>
                </a:lnTo>
                <a:lnTo>
                  <a:pt x="1631" y="15598"/>
                </a:lnTo>
                <a:lnTo>
                  <a:pt x="1363" y="15501"/>
                </a:lnTo>
                <a:lnTo>
                  <a:pt x="1266" y="15452"/>
                </a:lnTo>
                <a:lnTo>
                  <a:pt x="1193" y="15403"/>
                </a:lnTo>
                <a:lnTo>
                  <a:pt x="1047" y="15233"/>
                </a:lnTo>
                <a:lnTo>
                  <a:pt x="1217" y="15111"/>
                </a:lnTo>
                <a:lnTo>
                  <a:pt x="1387" y="14965"/>
                </a:lnTo>
                <a:lnTo>
                  <a:pt x="1704" y="14625"/>
                </a:lnTo>
                <a:lnTo>
                  <a:pt x="2263" y="13943"/>
                </a:lnTo>
                <a:lnTo>
                  <a:pt x="2993" y="13092"/>
                </a:lnTo>
                <a:lnTo>
                  <a:pt x="3723" y="12264"/>
                </a:lnTo>
                <a:lnTo>
                  <a:pt x="4040" y="11924"/>
                </a:lnTo>
                <a:lnTo>
                  <a:pt x="4332" y="11559"/>
                </a:lnTo>
                <a:lnTo>
                  <a:pt x="4599" y="11169"/>
                </a:lnTo>
                <a:lnTo>
                  <a:pt x="4867" y="10756"/>
                </a:lnTo>
                <a:lnTo>
                  <a:pt x="5086" y="10366"/>
                </a:lnTo>
                <a:lnTo>
                  <a:pt x="5281" y="9953"/>
                </a:lnTo>
                <a:lnTo>
                  <a:pt x="5402" y="9734"/>
                </a:lnTo>
                <a:lnTo>
                  <a:pt x="5524" y="9563"/>
                </a:lnTo>
                <a:lnTo>
                  <a:pt x="5670" y="9369"/>
                </a:lnTo>
                <a:lnTo>
                  <a:pt x="5840" y="9223"/>
                </a:lnTo>
                <a:lnTo>
                  <a:pt x="5865" y="9199"/>
                </a:lnTo>
                <a:close/>
                <a:moveTo>
                  <a:pt x="6351" y="14746"/>
                </a:moveTo>
                <a:lnTo>
                  <a:pt x="6497" y="14819"/>
                </a:lnTo>
                <a:lnTo>
                  <a:pt x="6643" y="14868"/>
                </a:lnTo>
                <a:lnTo>
                  <a:pt x="6814" y="14892"/>
                </a:lnTo>
                <a:lnTo>
                  <a:pt x="6984" y="14868"/>
                </a:lnTo>
                <a:lnTo>
                  <a:pt x="6911" y="14941"/>
                </a:lnTo>
                <a:lnTo>
                  <a:pt x="6619" y="15233"/>
                </a:lnTo>
                <a:lnTo>
                  <a:pt x="6497" y="15379"/>
                </a:lnTo>
                <a:lnTo>
                  <a:pt x="6376" y="15549"/>
                </a:lnTo>
                <a:lnTo>
                  <a:pt x="5475" y="15598"/>
                </a:lnTo>
                <a:lnTo>
                  <a:pt x="5719" y="15403"/>
                </a:lnTo>
                <a:lnTo>
                  <a:pt x="5938" y="15184"/>
                </a:lnTo>
                <a:lnTo>
                  <a:pt x="6351" y="14746"/>
                </a:lnTo>
                <a:close/>
                <a:moveTo>
                  <a:pt x="13164" y="12264"/>
                </a:moveTo>
                <a:lnTo>
                  <a:pt x="13432" y="12605"/>
                </a:lnTo>
                <a:lnTo>
                  <a:pt x="13189" y="12873"/>
                </a:lnTo>
                <a:lnTo>
                  <a:pt x="12994" y="13189"/>
                </a:lnTo>
                <a:lnTo>
                  <a:pt x="12629" y="13797"/>
                </a:lnTo>
                <a:lnTo>
                  <a:pt x="12361" y="14235"/>
                </a:lnTo>
                <a:lnTo>
                  <a:pt x="12069" y="14673"/>
                </a:lnTo>
                <a:lnTo>
                  <a:pt x="11777" y="15136"/>
                </a:lnTo>
                <a:lnTo>
                  <a:pt x="11656" y="15355"/>
                </a:lnTo>
                <a:lnTo>
                  <a:pt x="11534" y="15598"/>
                </a:lnTo>
                <a:lnTo>
                  <a:pt x="10828" y="15598"/>
                </a:lnTo>
                <a:lnTo>
                  <a:pt x="10609" y="15574"/>
                </a:lnTo>
                <a:lnTo>
                  <a:pt x="10901" y="15209"/>
                </a:lnTo>
                <a:lnTo>
                  <a:pt x="11169" y="14844"/>
                </a:lnTo>
                <a:lnTo>
                  <a:pt x="11558" y="14357"/>
                </a:lnTo>
                <a:lnTo>
                  <a:pt x="11923" y="13895"/>
                </a:lnTo>
                <a:lnTo>
                  <a:pt x="12556" y="13092"/>
                </a:lnTo>
                <a:lnTo>
                  <a:pt x="12872" y="12702"/>
                </a:lnTo>
                <a:lnTo>
                  <a:pt x="13164" y="12264"/>
                </a:lnTo>
                <a:close/>
                <a:moveTo>
                  <a:pt x="9344" y="9150"/>
                </a:moveTo>
                <a:lnTo>
                  <a:pt x="9782" y="9174"/>
                </a:lnTo>
                <a:lnTo>
                  <a:pt x="9490" y="9539"/>
                </a:lnTo>
                <a:lnTo>
                  <a:pt x="9222" y="9928"/>
                </a:lnTo>
                <a:lnTo>
                  <a:pt x="8711" y="10707"/>
                </a:lnTo>
                <a:lnTo>
                  <a:pt x="8201" y="11510"/>
                </a:lnTo>
                <a:lnTo>
                  <a:pt x="7957" y="11899"/>
                </a:lnTo>
                <a:lnTo>
                  <a:pt x="7690" y="12289"/>
                </a:lnTo>
                <a:lnTo>
                  <a:pt x="6935" y="13311"/>
                </a:lnTo>
                <a:lnTo>
                  <a:pt x="6789" y="13335"/>
                </a:lnTo>
                <a:lnTo>
                  <a:pt x="6668" y="13384"/>
                </a:lnTo>
                <a:lnTo>
                  <a:pt x="6595" y="13432"/>
                </a:lnTo>
                <a:lnTo>
                  <a:pt x="6570" y="13505"/>
                </a:lnTo>
                <a:lnTo>
                  <a:pt x="6473" y="13554"/>
                </a:lnTo>
                <a:lnTo>
                  <a:pt x="6351" y="13651"/>
                </a:lnTo>
                <a:lnTo>
                  <a:pt x="6230" y="13773"/>
                </a:lnTo>
                <a:lnTo>
                  <a:pt x="6157" y="13943"/>
                </a:lnTo>
                <a:lnTo>
                  <a:pt x="6108" y="14089"/>
                </a:lnTo>
                <a:lnTo>
                  <a:pt x="6084" y="14260"/>
                </a:lnTo>
                <a:lnTo>
                  <a:pt x="6108" y="14406"/>
                </a:lnTo>
                <a:lnTo>
                  <a:pt x="5548" y="14990"/>
                </a:lnTo>
                <a:lnTo>
                  <a:pt x="5281" y="15306"/>
                </a:lnTo>
                <a:lnTo>
                  <a:pt x="5037" y="15598"/>
                </a:lnTo>
                <a:lnTo>
                  <a:pt x="4697" y="15622"/>
                </a:lnTo>
                <a:lnTo>
                  <a:pt x="4113" y="15647"/>
                </a:lnTo>
                <a:lnTo>
                  <a:pt x="4356" y="15452"/>
                </a:lnTo>
                <a:lnTo>
                  <a:pt x="4575" y="15233"/>
                </a:lnTo>
                <a:lnTo>
                  <a:pt x="4770" y="15014"/>
                </a:lnTo>
                <a:lnTo>
                  <a:pt x="4940" y="14795"/>
                </a:lnTo>
                <a:lnTo>
                  <a:pt x="5256" y="14333"/>
                </a:lnTo>
                <a:lnTo>
                  <a:pt x="5548" y="13870"/>
                </a:lnTo>
                <a:lnTo>
                  <a:pt x="5840" y="13408"/>
                </a:lnTo>
                <a:lnTo>
                  <a:pt x="6132" y="12946"/>
                </a:lnTo>
                <a:lnTo>
                  <a:pt x="6400" y="12605"/>
                </a:lnTo>
                <a:lnTo>
                  <a:pt x="6692" y="12264"/>
                </a:lnTo>
                <a:lnTo>
                  <a:pt x="6887" y="12216"/>
                </a:lnTo>
                <a:lnTo>
                  <a:pt x="7057" y="12167"/>
                </a:lnTo>
                <a:lnTo>
                  <a:pt x="7227" y="12070"/>
                </a:lnTo>
                <a:lnTo>
                  <a:pt x="7398" y="11972"/>
                </a:lnTo>
                <a:lnTo>
                  <a:pt x="7544" y="11851"/>
                </a:lnTo>
                <a:lnTo>
                  <a:pt x="7665" y="11705"/>
                </a:lnTo>
                <a:lnTo>
                  <a:pt x="7787" y="11534"/>
                </a:lnTo>
                <a:lnTo>
                  <a:pt x="7884" y="11340"/>
                </a:lnTo>
                <a:lnTo>
                  <a:pt x="7933" y="11145"/>
                </a:lnTo>
                <a:lnTo>
                  <a:pt x="7982" y="10902"/>
                </a:lnTo>
                <a:lnTo>
                  <a:pt x="8249" y="10488"/>
                </a:lnTo>
                <a:lnTo>
                  <a:pt x="8493" y="10074"/>
                </a:lnTo>
                <a:lnTo>
                  <a:pt x="8760" y="9661"/>
                </a:lnTo>
                <a:lnTo>
                  <a:pt x="9052" y="9247"/>
                </a:lnTo>
                <a:lnTo>
                  <a:pt x="9101" y="9150"/>
                </a:lnTo>
                <a:close/>
                <a:moveTo>
                  <a:pt x="13700" y="12946"/>
                </a:moveTo>
                <a:lnTo>
                  <a:pt x="13797" y="13067"/>
                </a:lnTo>
                <a:lnTo>
                  <a:pt x="14065" y="13384"/>
                </a:lnTo>
                <a:lnTo>
                  <a:pt x="13967" y="13481"/>
                </a:lnTo>
                <a:lnTo>
                  <a:pt x="13870" y="13603"/>
                </a:lnTo>
                <a:lnTo>
                  <a:pt x="13724" y="13895"/>
                </a:lnTo>
                <a:lnTo>
                  <a:pt x="13578" y="14187"/>
                </a:lnTo>
                <a:lnTo>
                  <a:pt x="13432" y="14430"/>
                </a:lnTo>
                <a:lnTo>
                  <a:pt x="13213" y="14771"/>
                </a:lnTo>
                <a:lnTo>
                  <a:pt x="12970" y="15063"/>
                </a:lnTo>
                <a:lnTo>
                  <a:pt x="12483" y="15647"/>
                </a:lnTo>
                <a:lnTo>
                  <a:pt x="12240" y="15622"/>
                </a:lnTo>
                <a:lnTo>
                  <a:pt x="12021" y="15647"/>
                </a:lnTo>
                <a:lnTo>
                  <a:pt x="11923" y="15622"/>
                </a:lnTo>
                <a:lnTo>
                  <a:pt x="12045" y="15476"/>
                </a:lnTo>
                <a:lnTo>
                  <a:pt x="12191" y="15330"/>
                </a:lnTo>
                <a:lnTo>
                  <a:pt x="12410" y="14990"/>
                </a:lnTo>
                <a:lnTo>
                  <a:pt x="12824" y="14284"/>
                </a:lnTo>
                <a:lnTo>
                  <a:pt x="13335" y="13457"/>
                </a:lnTo>
                <a:lnTo>
                  <a:pt x="13700" y="12946"/>
                </a:lnTo>
                <a:close/>
                <a:moveTo>
                  <a:pt x="14284" y="13870"/>
                </a:moveTo>
                <a:lnTo>
                  <a:pt x="14284" y="14016"/>
                </a:lnTo>
                <a:lnTo>
                  <a:pt x="14284" y="14162"/>
                </a:lnTo>
                <a:lnTo>
                  <a:pt x="14259" y="14333"/>
                </a:lnTo>
                <a:lnTo>
                  <a:pt x="14186" y="14527"/>
                </a:lnTo>
                <a:lnTo>
                  <a:pt x="14065" y="14771"/>
                </a:lnTo>
                <a:lnTo>
                  <a:pt x="13919" y="15063"/>
                </a:lnTo>
                <a:lnTo>
                  <a:pt x="13724" y="15306"/>
                </a:lnTo>
                <a:lnTo>
                  <a:pt x="13627" y="15428"/>
                </a:lnTo>
                <a:lnTo>
                  <a:pt x="13529" y="15501"/>
                </a:lnTo>
                <a:lnTo>
                  <a:pt x="13408" y="15574"/>
                </a:lnTo>
                <a:lnTo>
                  <a:pt x="13286" y="15622"/>
                </a:lnTo>
                <a:lnTo>
                  <a:pt x="13164" y="15647"/>
                </a:lnTo>
                <a:lnTo>
                  <a:pt x="13018" y="15647"/>
                </a:lnTo>
                <a:lnTo>
                  <a:pt x="13189" y="15476"/>
                </a:lnTo>
                <a:lnTo>
                  <a:pt x="13359" y="15257"/>
                </a:lnTo>
                <a:lnTo>
                  <a:pt x="13651" y="14868"/>
                </a:lnTo>
                <a:lnTo>
                  <a:pt x="13967" y="14381"/>
                </a:lnTo>
                <a:lnTo>
                  <a:pt x="14138" y="14138"/>
                </a:lnTo>
                <a:lnTo>
                  <a:pt x="14284" y="13870"/>
                </a:lnTo>
                <a:close/>
                <a:moveTo>
                  <a:pt x="5865" y="12094"/>
                </a:moveTo>
                <a:lnTo>
                  <a:pt x="5986" y="12167"/>
                </a:lnTo>
                <a:lnTo>
                  <a:pt x="6108" y="12216"/>
                </a:lnTo>
                <a:lnTo>
                  <a:pt x="5962" y="12386"/>
                </a:lnTo>
                <a:lnTo>
                  <a:pt x="5670" y="12800"/>
                </a:lnTo>
                <a:lnTo>
                  <a:pt x="5402" y="13238"/>
                </a:lnTo>
                <a:lnTo>
                  <a:pt x="4867" y="14114"/>
                </a:lnTo>
                <a:lnTo>
                  <a:pt x="4526" y="14600"/>
                </a:lnTo>
                <a:lnTo>
                  <a:pt x="4356" y="14819"/>
                </a:lnTo>
                <a:lnTo>
                  <a:pt x="4161" y="15038"/>
                </a:lnTo>
                <a:lnTo>
                  <a:pt x="4015" y="15209"/>
                </a:lnTo>
                <a:lnTo>
                  <a:pt x="3845" y="15355"/>
                </a:lnTo>
                <a:lnTo>
                  <a:pt x="3675" y="15525"/>
                </a:lnTo>
                <a:lnTo>
                  <a:pt x="3529" y="15671"/>
                </a:lnTo>
                <a:lnTo>
                  <a:pt x="2847" y="15695"/>
                </a:lnTo>
                <a:lnTo>
                  <a:pt x="2847" y="15695"/>
                </a:lnTo>
                <a:lnTo>
                  <a:pt x="3018" y="15501"/>
                </a:lnTo>
                <a:lnTo>
                  <a:pt x="3796" y="14625"/>
                </a:lnTo>
                <a:lnTo>
                  <a:pt x="4575" y="13797"/>
                </a:lnTo>
                <a:lnTo>
                  <a:pt x="4940" y="13359"/>
                </a:lnTo>
                <a:lnTo>
                  <a:pt x="5281" y="12921"/>
                </a:lnTo>
                <a:lnTo>
                  <a:pt x="5865" y="12094"/>
                </a:lnTo>
                <a:close/>
                <a:moveTo>
                  <a:pt x="5281" y="11364"/>
                </a:moveTo>
                <a:lnTo>
                  <a:pt x="5378" y="11607"/>
                </a:lnTo>
                <a:lnTo>
                  <a:pt x="5451" y="11729"/>
                </a:lnTo>
                <a:lnTo>
                  <a:pt x="5548" y="11851"/>
                </a:lnTo>
                <a:lnTo>
                  <a:pt x="5232" y="12289"/>
                </a:lnTo>
                <a:lnTo>
                  <a:pt x="4867" y="12800"/>
                </a:lnTo>
                <a:lnTo>
                  <a:pt x="4478" y="13286"/>
                </a:lnTo>
                <a:lnTo>
                  <a:pt x="3650" y="14211"/>
                </a:lnTo>
                <a:lnTo>
                  <a:pt x="3334" y="14576"/>
                </a:lnTo>
                <a:lnTo>
                  <a:pt x="2993" y="14941"/>
                </a:lnTo>
                <a:lnTo>
                  <a:pt x="2750" y="15330"/>
                </a:lnTo>
                <a:lnTo>
                  <a:pt x="2507" y="15720"/>
                </a:lnTo>
                <a:lnTo>
                  <a:pt x="2166" y="15695"/>
                </a:lnTo>
                <a:lnTo>
                  <a:pt x="1825" y="15647"/>
                </a:lnTo>
                <a:lnTo>
                  <a:pt x="1947" y="15525"/>
                </a:lnTo>
                <a:lnTo>
                  <a:pt x="2044" y="15403"/>
                </a:lnTo>
                <a:lnTo>
                  <a:pt x="2239" y="15111"/>
                </a:lnTo>
                <a:lnTo>
                  <a:pt x="2604" y="14625"/>
                </a:lnTo>
                <a:lnTo>
                  <a:pt x="3018" y="14162"/>
                </a:lnTo>
                <a:lnTo>
                  <a:pt x="3748" y="13311"/>
                </a:lnTo>
                <a:lnTo>
                  <a:pt x="4113" y="12897"/>
                </a:lnTo>
                <a:lnTo>
                  <a:pt x="4478" y="12459"/>
                </a:lnTo>
                <a:lnTo>
                  <a:pt x="4867" y="11924"/>
                </a:lnTo>
                <a:lnTo>
                  <a:pt x="5281" y="11364"/>
                </a:lnTo>
                <a:close/>
                <a:moveTo>
                  <a:pt x="5500" y="1"/>
                </a:moveTo>
                <a:lnTo>
                  <a:pt x="5086" y="50"/>
                </a:lnTo>
                <a:lnTo>
                  <a:pt x="4916" y="98"/>
                </a:lnTo>
                <a:lnTo>
                  <a:pt x="4721" y="147"/>
                </a:lnTo>
                <a:lnTo>
                  <a:pt x="4551" y="220"/>
                </a:lnTo>
                <a:lnTo>
                  <a:pt x="4405" y="293"/>
                </a:lnTo>
                <a:lnTo>
                  <a:pt x="4259" y="415"/>
                </a:lnTo>
                <a:lnTo>
                  <a:pt x="4137" y="512"/>
                </a:lnTo>
                <a:lnTo>
                  <a:pt x="4040" y="658"/>
                </a:lnTo>
                <a:lnTo>
                  <a:pt x="3991" y="828"/>
                </a:lnTo>
                <a:lnTo>
                  <a:pt x="3942" y="1072"/>
                </a:lnTo>
                <a:lnTo>
                  <a:pt x="3942" y="1388"/>
                </a:lnTo>
                <a:lnTo>
                  <a:pt x="3967" y="1704"/>
                </a:lnTo>
                <a:lnTo>
                  <a:pt x="4064" y="2020"/>
                </a:lnTo>
                <a:lnTo>
                  <a:pt x="4210" y="2288"/>
                </a:lnTo>
                <a:lnTo>
                  <a:pt x="4283" y="2434"/>
                </a:lnTo>
                <a:lnTo>
                  <a:pt x="4380" y="2556"/>
                </a:lnTo>
                <a:lnTo>
                  <a:pt x="4502" y="2653"/>
                </a:lnTo>
                <a:lnTo>
                  <a:pt x="4599" y="2726"/>
                </a:lnTo>
                <a:lnTo>
                  <a:pt x="4745" y="2799"/>
                </a:lnTo>
                <a:lnTo>
                  <a:pt x="4867" y="2823"/>
                </a:lnTo>
                <a:lnTo>
                  <a:pt x="4891" y="3213"/>
                </a:lnTo>
                <a:lnTo>
                  <a:pt x="4891" y="3578"/>
                </a:lnTo>
                <a:lnTo>
                  <a:pt x="4843" y="4332"/>
                </a:lnTo>
                <a:lnTo>
                  <a:pt x="4843" y="4965"/>
                </a:lnTo>
                <a:lnTo>
                  <a:pt x="4843" y="5622"/>
                </a:lnTo>
                <a:lnTo>
                  <a:pt x="4843" y="5914"/>
                </a:lnTo>
                <a:lnTo>
                  <a:pt x="4818" y="6206"/>
                </a:lnTo>
                <a:lnTo>
                  <a:pt x="4794" y="6473"/>
                </a:lnTo>
                <a:lnTo>
                  <a:pt x="4818" y="6619"/>
                </a:lnTo>
                <a:lnTo>
                  <a:pt x="4843" y="6765"/>
                </a:lnTo>
                <a:lnTo>
                  <a:pt x="4697" y="6911"/>
                </a:lnTo>
                <a:lnTo>
                  <a:pt x="4551" y="7082"/>
                </a:lnTo>
                <a:lnTo>
                  <a:pt x="4332" y="7447"/>
                </a:lnTo>
                <a:lnTo>
                  <a:pt x="3723" y="8250"/>
                </a:lnTo>
                <a:lnTo>
                  <a:pt x="3115" y="9077"/>
                </a:lnTo>
                <a:lnTo>
                  <a:pt x="2434" y="10074"/>
                </a:lnTo>
                <a:lnTo>
                  <a:pt x="1728" y="11072"/>
                </a:lnTo>
                <a:lnTo>
                  <a:pt x="1047" y="12045"/>
                </a:lnTo>
                <a:lnTo>
                  <a:pt x="706" y="12483"/>
                </a:lnTo>
                <a:lnTo>
                  <a:pt x="560" y="12702"/>
                </a:lnTo>
                <a:lnTo>
                  <a:pt x="487" y="12824"/>
                </a:lnTo>
                <a:lnTo>
                  <a:pt x="463" y="12946"/>
                </a:lnTo>
                <a:lnTo>
                  <a:pt x="366" y="13043"/>
                </a:lnTo>
                <a:lnTo>
                  <a:pt x="293" y="13116"/>
                </a:lnTo>
                <a:lnTo>
                  <a:pt x="147" y="13335"/>
                </a:lnTo>
                <a:lnTo>
                  <a:pt x="74" y="13578"/>
                </a:lnTo>
                <a:lnTo>
                  <a:pt x="1" y="13773"/>
                </a:lnTo>
                <a:lnTo>
                  <a:pt x="1" y="13968"/>
                </a:lnTo>
                <a:lnTo>
                  <a:pt x="25" y="14138"/>
                </a:lnTo>
                <a:lnTo>
                  <a:pt x="49" y="14333"/>
                </a:lnTo>
                <a:lnTo>
                  <a:pt x="122" y="14503"/>
                </a:lnTo>
                <a:lnTo>
                  <a:pt x="268" y="14868"/>
                </a:lnTo>
                <a:lnTo>
                  <a:pt x="414" y="15184"/>
                </a:lnTo>
                <a:lnTo>
                  <a:pt x="512" y="15355"/>
                </a:lnTo>
                <a:lnTo>
                  <a:pt x="633" y="15501"/>
                </a:lnTo>
                <a:lnTo>
                  <a:pt x="755" y="15647"/>
                </a:lnTo>
                <a:lnTo>
                  <a:pt x="876" y="15744"/>
                </a:lnTo>
                <a:lnTo>
                  <a:pt x="998" y="15841"/>
                </a:lnTo>
                <a:lnTo>
                  <a:pt x="1144" y="15939"/>
                </a:lnTo>
                <a:lnTo>
                  <a:pt x="1290" y="15987"/>
                </a:lnTo>
                <a:lnTo>
                  <a:pt x="1460" y="16060"/>
                </a:lnTo>
                <a:lnTo>
                  <a:pt x="1777" y="16133"/>
                </a:lnTo>
                <a:lnTo>
                  <a:pt x="2117" y="16182"/>
                </a:lnTo>
                <a:lnTo>
                  <a:pt x="2482" y="16182"/>
                </a:lnTo>
                <a:lnTo>
                  <a:pt x="2847" y="16158"/>
                </a:lnTo>
                <a:lnTo>
                  <a:pt x="5208" y="16060"/>
                </a:lnTo>
                <a:lnTo>
                  <a:pt x="6400" y="16012"/>
                </a:lnTo>
                <a:lnTo>
                  <a:pt x="7568" y="15987"/>
                </a:lnTo>
                <a:lnTo>
                  <a:pt x="8711" y="15987"/>
                </a:lnTo>
                <a:lnTo>
                  <a:pt x="9879" y="16036"/>
                </a:lnTo>
                <a:lnTo>
                  <a:pt x="10828" y="16036"/>
                </a:lnTo>
                <a:lnTo>
                  <a:pt x="11339" y="16060"/>
                </a:lnTo>
                <a:lnTo>
                  <a:pt x="11826" y="16109"/>
                </a:lnTo>
                <a:lnTo>
                  <a:pt x="11850" y="16158"/>
                </a:lnTo>
                <a:lnTo>
                  <a:pt x="11899" y="16182"/>
                </a:lnTo>
                <a:lnTo>
                  <a:pt x="11972" y="16206"/>
                </a:lnTo>
                <a:lnTo>
                  <a:pt x="12045" y="16206"/>
                </a:lnTo>
                <a:lnTo>
                  <a:pt x="12459" y="16182"/>
                </a:lnTo>
                <a:lnTo>
                  <a:pt x="13067" y="16182"/>
                </a:lnTo>
                <a:lnTo>
                  <a:pt x="13262" y="16158"/>
                </a:lnTo>
                <a:lnTo>
                  <a:pt x="13456" y="16109"/>
                </a:lnTo>
                <a:lnTo>
                  <a:pt x="13651" y="16060"/>
                </a:lnTo>
                <a:lnTo>
                  <a:pt x="13773" y="15987"/>
                </a:lnTo>
                <a:lnTo>
                  <a:pt x="13870" y="15914"/>
                </a:lnTo>
                <a:lnTo>
                  <a:pt x="14065" y="15744"/>
                </a:lnTo>
                <a:lnTo>
                  <a:pt x="14211" y="15549"/>
                </a:lnTo>
                <a:lnTo>
                  <a:pt x="14357" y="15330"/>
                </a:lnTo>
                <a:lnTo>
                  <a:pt x="14527" y="14990"/>
                </a:lnTo>
                <a:lnTo>
                  <a:pt x="14697" y="14673"/>
                </a:lnTo>
                <a:lnTo>
                  <a:pt x="14770" y="14503"/>
                </a:lnTo>
                <a:lnTo>
                  <a:pt x="14795" y="14308"/>
                </a:lnTo>
                <a:lnTo>
                  <a:pt x="14843" y="14138"/>
                </a:lnTo>
                <a:lnTo>
                  <a:pt x="14843" y="13943"/>
                </a:lnTo>
                <a:lnTo>
                  <a:pt x="14819" y="13749"/>
                </a:lnTo>
                <a:lnTo>
                  <a:pt x="14770" y="13578"/>
                </a:lnTo>
                <a:lnTo>
                  <a:pt x="14697" y="13408"/>
                </a:lnTo>
                <a:lnTo>
                  <a:pt x="14624" y="13262"/>
                </a:lnTo>
                <a:lnTo>
                  <a:pt x="14405" y="12970"/>
                </a:lnTo>
                <a:lnTo>
                  <a:pt x="14162" y="12702"/>
                </a:lnTo>
                <a:lnTo>
                  <a:pt x="13773" y="12240"/>
                </a:lnTo>
                <a:lnTo>
                  <a:pt x="13408" y="11753"/>
                </a:lnTo>
                <a:lnTo>
                  <a:pt x="13408" y="11705"/>
                </a:lnTo>
                <a:lnTo>
                  <a:pt x="13359" y="11680"/>
                </a:lnTo>
                <a:lnTo>
                  <a:pt x="13018" y="11145"/>
                </a:lnTo>
                <a:lnTo>
                  <a:pt x="12702" y="10610"/>
                </a:lnTo>
                <a:lnTo>
                  <a:pt x="12410" y="10074"/>
                </a:lnTo>
                <a:lnTo>
                  <a:pt x="12094" y="9563"/>
                </a:lnTo>
                <a:lnTo>
                  <a:pt x="11534" y="8736"/>
                </a:lnTo>
                <a:lnTo>
                  <a:pt x="10974" y="7909"/>
                </a:lnTo>
                <a:lnTo>
                  <a:pt x="10755" y="7593"/>
                </a:lnTo>
                <a:lnTo>
                  <a:pt x="10536" y="7276"/>
                </a:lnTo>
                <a:lnTo>
                  <a:pt x="10415" y="7130"/>
                </a:lnTo>
                <a:lnTo>
                  <a:pt x="10293" y="6984"/>
                </a:lnTo>
                <a:lnTo>
                  <a:pt x="10147" y="6863"/>
                </a:lnTo>
                <a:lnTo>
                  <a:pt x="10001" y="6765"/>
                </a:lnTo>
                <a:lnTo>
                  <a:pt x="10074" y="6595"/>
                </a:lnTo>
                <a:lnTo>
                  <a:pt x="10123" y="6400"/>
                </a:lnTo>
                <a:lnTo>
                  <a:pt x="10147" y="6206"/>
                </a:lnTo>
                <a:lnTo>
                  <a:pt x="10171" y="5987"/>
                </a:lnTo>
                <a:lnTo>
                  <a:pt x="10171" y="5573"/>
                </a:lnTo>
                <a:lnTo>
                  <a:pt x="10147" y="5184"/>
                </a:lnTo>
                <a:lnTo>
                  <a:pt x="10147" y="4016"/>
                </a:lnTo>
                <a:lnTo>
                  <a:pt x="10147" y="3724"/>
                </a:lnTo>
                <a:lnTo>
                  <a:pt x="10123" y="3432"/>
                </a:lnTo>
                <a:lnTo>
                  <a:pt x="10074" y="3140"/>
                </a:lnTo>
                <a:lnTo>
                  <a:pt x="10025" y="2848"/>
                </a:lnTo>
                <a:lnTo>
                  <a:pt x="10317" y="2580"/>
                </a:lnTo>
                <a:lnTo>
                  <a:pt x="10609" y="2288"/>
                </a:lnTo>
                <a:lnTo>
                  <a:pt x="10755" y="2142"/>
                </a:lnTo>
                <a:lnTo>
                  <a:pt x="10877" y="1996"/>
                </a:lnTo>
                <a:lnTo>
                  <a:pt x="10974" y="1826"/>
                </a:lnTo>
                <a:lnTo>
                  <a:pt x="11072" y="1631"/>
                </a:lnTo>
                <a:lnTo>
                  <a:pt x="11096" y="1436"/>
                </a:lnTo>
                <a:lnTo>
                  <a:pt x="11096" y="1266"/>
                </a:lnTo>
                <a:lnTo>
                  <a:pt x="11047" y="1096"/>
                </a:lnTo>
                <a:lnTo>
                  <a:pt x="10974" y="950"/>
                </a:lnTo>
                <a:lnTo>
                  <a:pt x="10877" y="804"/>
                </a:lnTo>
                <a:lnTo>
                  <a:pt x="10755" y="682"/>
                </a:lnTo>
                <a:lnTo>
                  <a:pt x="10609" y="561"/>
                </a:lnTo>
                <a:lnTo>
                  <a:pt x="10463" y="463"/>
                </a:lnTo>
                <a:lnTo>
                  <a:pt x="10269" y="366"/>
                </a:lnTo>
                <a:lnTo>
                  <a:pt x="10074" y="293"/>
                </a:lnTo>
                <a:lnTo>
                  <a:pt x="9855" y="244"/>
                </a:lnTo>
                <a:lnTo>
                  <a:pt x="9636" y="196"/>
                </a:lnTo>
                <a:lnTo>
                  <a:pt x="9198" y="171"/>
                </a:lnTo>
                <a:lnTo>
                  <a:pt x="8784" y="147"/>
                </a:lnTo>
                <a:lnTo>
                  <a:pt x="7665" y="123"/>
                </a:lnTo>
                <a:lnTo>
                  <a:pt x="7106" y="98"/>
                </a:lnTo>
                <a:lnTo>
                  <a:pt x="6546" y="50"/>
                </a:lnTo>
                <a:lnTo>
                  <a:pt x="623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7229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2169650"/>
            <a:ext cx="7924800" cy="275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/>
            <a:r>
              <a:rPr lang="en-PH" dirty="0" smtClean="0"/>
              <a:t>AMBU Logbooks</a:t>
            </a:r>
          </a:p>
          <a:p>
            <a:pPr marL="742950" lvl="1" indent="-285750"/>
            <a:r>
              <a:rPr lang="en-PH" dirty="0" smtClean="0"/>
              <a:t>AMBU consultation record (AMBU PC)</a:t>
            </a:r>
          </a:p>
          <a:p>
            <a:pPr marL="742950" lvl="1" indent="-285750"/>
            <a:r>
              <a:rPr lang="en-PH" dirty="0" smtClean="0"/>
              <a:t>Intern’s Attendance Logbook</a:t>
            </a:r>
          </a:p>
          <a:p>
            <a:pPr marL="742950" lvl="1" indent="-285750"/>
            <a:r>
              <a:rPr lang="en-PH" dirty="0" smtClean="0"/>
              <a:t>Procedure Logbook (change of IFC, IM meds injection, NGT reinsertion)</a:t>
            </a:r>
          </a:p>
          <a:p>
            <a:pPr marL="285750" indent="-285750"/>
            <a:endParaRPr dirty="0"/>
          </a:p>
        </p:txBody>
      </p:sp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Ambulatory Care Unit</a:t>
            </a:r>
            <a:endParaRPr dirty="0"/>
          </a:p>
        </p:txBody>
      </p:sp>
      <p:sp>
        <p:nvSpPr>
          <p:cNvPr id="124" name="Shape 124"/>
          <p:cNvSpPr/>
          <p:nvPr/>
        </p:nvSpPr>
        <p:spPr>
          <a:xfrm>
            <a:off x="4141750" y="281249"/>
            <a:ext cx="788694" cy="805193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4373895" y="506743"/>
            <a:ext cx="324416" cy="354204"/>
          </a:xfrm>
          <a:custGeom>
            <a:avLst/>
            <a:gdLst/>
            <a:ahLst/>
            <a:cxnLst/>
            <a:rect l="0" t="0" r="0" b="0"/>
            <a:pathLst>
              <a:path w="14844" h="16207" extrusionOk="0">
                <a:moveTo>
                  <a:pt x="7836" y="2337"/>
                </a:moveTo>
                <a:lnTo>
                  <a:pt x="7519" y="2385"/>
                </a:lnTo>
                <a:lnTo>
                  <a:pt x="7081" y="2410"/>
                </a:lnTo>
                <a:lnTo>
                  <a:pt x="6619" y="2434"/>
                </a:lnTo>
                <a:lnTo>
                  <a:pt x="6327" y="2434"/>
                </a:lnTo>
                <a:lnTo>
                  <a:pt x="6181" y="2458"/>
                </a:lnTo>
                <a:lnTo>
                  <a:pt x="6035" y="2507"/>
                </a:lnTo>
                <a:lnTo>
                  <a:pt x="5986" y="2556"/>
                </a:lnTo>
                <a:lnTo>
                  <a:pt x="5962" y="2604"/>
                </a:lnTo>
                <a:lnTo>
                  <a:pt x="5962" y="2653"/>
                </a:lnTo>
                <a:lnTo>
                  <a:pt x="5962" y="2726"/>
                </a:lnTo>
                <a:lnTo>
                  <a:pt x="6059" y="2848"/>
                </a:lnTo>
                <a:lnTo>
                  <a:pt x="6181" y="2921"/>
                </a:lnTo>
                <a:lnTo>
                  <a:pt x="6303" y="2969"/>
                </a:lnTo>
                <a:lnTo>
                  <a:pt x="6449" y="3018"/>
                </a:lnTo>
                <a:lnTo>
                  <a:pt x="7057" y="3018"/>
                </a:lnTo>
                <a:lnTo>
                  <a:pt x="7519" y="2994"/>
                </a:lnTo>
                <a:lnTo>
                  <a:pt x="7957" y="2945"/>
                </a:lnTo>
                <a:lnTo>
                  <a:pt x="8152" y="2945"/>
                </a:lnTo>
                <a:lnTo>
                  <a:pt x="8347" y="2969"/>
                </a:lnTo>
                <a:lnTo>
                  <a:pt x="8833" y="2969"/>
                </a:lnTo>
                <a:lnTo>
                  <a:pt x="8906" y="2921"/>
                </a:lnTo>
                <a:lnTo>
                  <a:pt x="8955" y="2848"/>
                </a:lnTo>
                <a:lnTo>
                  <a:pt x="8979" y="2775"/>
                </a:lnTo>
                <a:lnTo>
                  <a:pt x="9003" y="2702"/>
                </a:lnTo>
                <a:lnTo>
                  <a:pt x="8979" y="2629"/>
                </a:lnTo>
                <a:lnTo>
                  <a:pt x="8930" y="2556"/>
                </a:lnTo>
                <a:lnTo>
                  <a:pt x="8857" y="2483"/>
                </a:lnTo>
                <a:lnTo>
                  <a:pt x="8711" y="2410"/>
                </a:lnTo>
                <a:lnTo>
                  <a:pt x="8566" y="2361"/>
                </a:lnTo>
                <a:lnTo>
                  <a:pt x="8395" y="2337"/>
                </a:lnTo>
                <a:close/>
                <a:moveTo>
                  <a:pt x="7130" y="5768"/>
                </a:moveTo>
                <a:lnTo>
                  <a:pt x="7154" y="5792"/>
                </a:lnTo>
                <a:lnTo>
                  <a:pt x="7179" y="5816"/>
                </a:lnTo>
                <a:lnTo>
                  <a:pt x="7203" y="5841"/>
                </a:lnTo>
                <a:lnTo>
                  <a:pt x="7227" y="5889"/>
                </a:lnTo>
                <a:lnTo>
                  <a:pt x="7227" y="5987"/>
                </a:lnTo>
                <a:lnTo>
                  <a:pt x="7203" y="6084"/>
                </a:lnTo>
                <a:lnTo>
                  <a:pt x="7179" y="6157"/>
                </a:lnTo>
                <a:lnTo>
                  <a:pt x="7106" y="6206"/>
                </a:lnTo>
                <a:lnTo>
                  <a:pt x="6960" y="6254"/>
                </a:lnTo>
                <a:lnTo>
                  <a:pt x="6814" y="6230"/>
                </a:lnTo>
                <a:lnTo>
                  <a:pt x="6741" y="6206"/>
                </a:lnTo>
                <a:lnTo>
                  <a:pt x="6692" y="6157"/>
                </a:lnTo>
                <a:lnTo>
                  <a:pt x="6668" y="6084"/>
                </a:lnTo>
                <a:lnTo>
                  <a:pt x="6643" y="6011"/>
                </a:lnTo>
                <a:lnTo>
                  <a:pt x="6668" y="5938"/>
                </a:lnTo>
                <a:lnTo>
                  <a:pt x="6692" y="5865"/>
                </a:lnTo>
                <a:lnTo>
                  <a:pt x="6741" y="5816"/>
                </a:lnTo>
                <a:lnTo>
                  <a:pt x="6789" y="5768"/>
                </a:lnTo>
                <a:lnTo>
                  <a:pt x="6838" y="5816"/>
                </a:lnTo>
                <a:lnTo>
                  <a:pt x="6911" y="5841"/>
                </a:lnTo>
                <a:lnTo>
                  <a:pt x="7008" y="5816"/>
                </a:lnTo>
                <a:lnTo>
                  <a:pt x="7081" y="5816"/>
                </a:lnTo>
                <a:lnTo>
                  <a:pt x="7130" y="5768"/>
                </a:lnTo>
                <a:close/>
                <a:moveTo>
                  <a:pt x="6911" y="5232"/>
                </a:moveTo>
                <a:lnTo>
                  <a:pt x="6741" y="5257"/>
                </a:lnTo>
                <a:lnTo>
                  <a:pt x="6595" y="5305"/>
                </a:lnTo>
                <a:lnTo>
                  <a:pt x="6473" y="5427"/>
                </a:lnTo>
                <a:lnTo>
                  <a:pt x="6351" y="5549"/>
                </a:lnTo>
                <a:lnTo>
                  <a:pt x="6254" y="5695"/>
                </a:lnTo>
                <a:lnTo>
                  <a:pt x="6181" y="5865"/>
                </a:lnTo>
                <a:lnTo>
                  <a:pt x="6157" y="6011"/>
                </a:lnTo>
                <a:lnTo>
                  <a:pt x="6157" y="6108"/>
                </a:lnTo>
                <a:lnTo>
                  <a:pt x="6157" y="6206"/>
                </a:lnTo>
                <a:lnTo>
                  <a:pt x="6181" y="6303"/>
                </a:lnTo>
                <a:lnTo>
                  <a:pt x="6230" y="6376"/>
                </a:lnTo>
                <a:lnTo>
                  <a:pt x="6351" y="6522"/>
                </a:lnTo>
                <a:lnTo>
                  <a:pt x="6497" y="6644"/>
                </a:lnTo>
                <a:lnTo>
                  <a:pt x="6668" y="6717"/>
                </a:lnTo>
                <a:lnTo>
                  <a:pt x="6862" y="6741"/>
                </a:lnTo>
                <a:lnTo>
                  <a:pt x="7057" y="6741"/>
                </a:lnTo>
                <a:lnTo>
                  <a:pt x="7252" y="6692"/>
                </a:lnTo>
                <a:lnTo>
                  <a:pt x="7373" y="6644"/>
                </a:lnTo>
                <a:lnTo>
                  <a:pt x="7495" y="6546"/>
                </a:lnTo>
                <a:lnTo>
                  <a:pt x="7592" y="6449"/>
                </a:lnTo>
                <a:lnTo>
                  <a:pt x="7665" y="6327"/>
                </a:lnTo>
                <a:lnTo>
                  <a:pt x="7714" y="6181"/>
                </a:lnTo>
                <a:lnTo>
                  <a:pt x="7738" y="6035"/>
                </a:lnTo>
                <a:lnTo>
                  <a:pt x="7738" y="5889"/>
                </a:lnTo>
                <a:lnTo>
                  <a:pt x="7714" y="5743"/>
                </a:lnTo>
                <a:lnTo>
                  <a:pt x="7665" y="5622"/>
                </a:lnTo>
                <a:lnTo>
                  <a:pt x="7617" y="5524"/>
                </a:lnTo>
                <a:lnTo>
                  <a:pt x="7544" y="5451"/>
                </a:lnTo>
                <a:lnTo>
                  <a:pt x="7471" y="5378"/>
                </a:lnTo>
                <a:lnTo>
                  <a:pt x="7373" y="5330"/>
                </a:lnTo>
                <a:lnTo>
                  <a:pt x="7276" y="5281"/>
                </a:lnTo>
                <a:lnTo>
                  <a:pt x="7081" y="5281"/>
                </a:lnTo>
                <a:lnTo>
                  <a:pt x="6984" y="5257"/>
                </a:lnTo>
                <a:lnTo>
                  <a:pt x="6911" y="5232"/>
                </a:lnTo>
                <a:close/>
                <a:moveTo>
                  <a:pt x="7982" y="7276"/>
                </a:moveTo>
                <a:lnTo>
                  <a:pt x="7884" y="7301"/>
                </a:lnTo>
                <a:lnTo>
                  <a:pt x="7787" y="7325"/>
                </a:lnTo>
                <a:lnTo>
                  <a:pt x="7738" y="7374"/>
                </a:lnTo>
                <a:lnTo>
                  <a:pt x="7617" y="7495"/>
                </a:lnTo>
                <a:lnTo>
                  <a:pt x="7568" y="7617"/>
                </a:lnTo>
                <a:lnTo>
                  <a:pt x="7544" y="7739"/>
                </a:lnTo>
                <a:lnTo>
                  <a:pt x="7568" y="7885"/>
                </a:lnTo>
                <a:lnTo>
                  <a:pt x="7617" y="8006"/>
                </a:lnTo>
                <a:lnTo>
                  <a:pt x="7665" y="8104"/>
                </a:lnTo>
                <a:lnTo>
                  <a:pt x="7714" y="8177"/>
                </a:lnTo>
                <a:lnTo>
                  <a:pt x="7860" y="8250"/>
                </a:lnTo>
                <a:lnTo>
                  <a:pt x="8030" y="8298"/>
                </a:lnTo>
                <a:lnTo>
                  <a:pt x="8103" y="8298"/>
                </a:lnTo>
                <a:lnTo>
                  <a:pt x="8176" y="8274"/>
                </a:lnTo>
                <a:lnTo>
                  <a:pt x="8298" y="8225"/>
                </a:lnTo>
                <a:lnTo>
                  <a:pt x="8444" y="8104"/>
                </a:lnTo>
                <a:lnTo>
                  <a:pt x="8566" y="7958"/>
                </a:lnTo>
                <a:lnTo>
                  <a:pt x="8590" y="7885"/>
                </a:lnTo>
                <a:lnTo>
                  <a:pt x="8590" y="7812"/>
                </a:lnTo>
                <a:lnTo>
                  <a:pt x="8590" y="7739"/>
                </a:lnTo>
                <a:lnTo>
                  <a:pt x="8566" y="7666"/>
                </a:lnTo>
                <a:lnTo>
                  <a:pt x="8468" y="7520"/>
                </a:lnTo>
                <a:lnTo>
                  <a:pt x="8347" y="7422"/>
                </a:lnTo>
                <a:lnTo>
                  <a:pt x="8225" y="7398"/>
                </a:lnTo>
                <a:lnTo>
                  <a:pt x="8152" y="7325"/>
                </a:lnTo>
                <a:lnTo>
                  <a:pt x="8079" y="7301"/>
                </a:lnTo>
                <a:lnTo>
                  <a:pt x="7982" y="7276"/>
                </a:lnTo>
                <a:close/>
                <a:moveTo>
                  <a:pt x="5889" y="488"/>
                </a:moveTo>
                <a:lnTo>
                  <a:pt x="6205" y="512"/>
                </a:lnTo>
                <a:lnTo>
                  <a:pt x="6716" y="561"/>
                </a:lnTo>
                <a:lnTo>
                  <a:pt x="7373" y="609"/>
                </a:lnTo>
                <a:lnTo>
                  <a:pt x="8055" y="634"/>
                </a:lnTo>
                <a:lnTo>
                  <a:pt x="8736" y="634"/>
                </a:lnTo>
                <a:lnTo>
                  <a:pt x="9393" y="682"/>
                </a:lnTo>
                <a:lnTo>
                  <a:pt x="9587" y="707"/>
                </a:lnTo>
                <a:lnTo>
                  <a:pt x="9782" y="731"/>
                </a:lnTo>
                <a:lnTo>
                  <a:pt x="10001" y="804"/>
                </a:lnTo>
                <a:lnTo>
                  <a:pt x="10196" y="877"/>
                </a:lnTo>
                <a:lnTo>
                  <a:pt x="10366" y="974"/>
                </a:lnTo>
                <a:lnTo>
                  <a:pt x="10439" y="1047"/>
                </a:lnTo>
                <a:lnTo>
                  <a:pt x="10512" y="1120"/>
                </a:lnTo>
                <a:lnTo>
                  <a:pt x="10536" y="1193"/>
                </a:lnTo>
                <a:lnTo>
                  <a:pt x="10585" y="1291"/>
                </a:lnTo>
                <a:lnTo>
                  <a:pt x="10585" y="1388"/>
                </a:lnTo>
                <a:lnTo>
                  <a:pt x="10585" y="1485"/>
                </a:lnTo>
                <a:lnTo>
                  <a:pt x="10536" y="1631"/>
                </a:lnTo>
                <a:lnTo>
                  <a:pt x="10439" y="1777"/>
                </a:lnTo>
                <a:lnTo>
                  <a:pt x="10317" y="1923"/>
                </a:lnTo>
                <a:lnTo>
                  <a:pt x="10196" y="2045"/>
                </a:lnTo>
                <a:lnTo>
                  <a:pt x="9904" y="2288"/>
                </a:lnTo>
                <a:lnTo>
                  <a:pt x="9660" y="2507"/>
                </a:lnTo>
                <a:lnTo>
                  <a:pt x="9587" y="2604"/>
                </a:lnTo>
                <a:lnTo>
                  <a:pt x="9587" y="2677"/>
                </a:lnTo>
                <a:lnTo>
                  <a:pt x="9587" y="2775"/>
                </a:lnTo>
                <a:lnTo>
                  <a:pt x="9636" y="2848"/>
                </a:lnTo>
                <a:lnTo>
                  <a:pt x="9587" y="3091"/>
                </a:lnTo>
                <a:lnTo>
                  <a:pt x="9563" y="3334"/>
                </a:lnTo>
                <a:lnTo>
                  <a:pt x="9563" y="3845"/>
                </a:lnTo>
                <a:lnTo>
                  <a:pt x="9587" y="4381"/>
                </a:lnTo>
                <a:lnTo>
                  <a:pt x="9612" y="4867"/>
                </a:lnTo>
                <a:lnTo>
                  <a:pt x="9612" y="5816"/>
                </a:lnTo>
                <a:lnTo>
                  <a:pt x="9612" y="6060"/>
                </a:lnTo>
                <a:lnTo>
                  <a:pt x="9563" y="6303"/>
                </a:lnTo>
                <a:lnTo>
                  <a:pt x="9563" y="6546"/>
                </a:lnTo>
                <a:lnTo>
                  <a:pt x="9587" y="6765"/>
                </a:lnTo>
                <a:lnTo>
                  <a:pt x="9612" y="6838"/>
                </a:lnTo>
                <a:lnTo>
                  <a:pt x="9660" y="6887"/>
                </a:lnTo>
                <a:lnTo>
                  <a:pt x="9660" y="6936"/>
                </a:lnTo>
                <a:lnTo>
                  <a:pt x="9685" y="6984"/>
                </a:lnTo>
                <a:lnTo>
                  <a:pt x="10269" y="7787"/>
                </a:lnTo>
                <a:lnTo>
                  <a:pt x="10828" y="8639"/>
                </a:lnTo>
                <a:lnTo>
                  <a:pt x="10512" y="8615"/>
                </a:lnTo>
                <a:lnTo>
                  <a:pt x="10171" y="8639"/>
                </a:lnTo>
                <a:lnTo>
                  <a:pt x="9514" y="8663"/>
                </a:lnTo>
                <a:lnTo>
                  <a:pt x="8395" y="8688"/>
                </a:lnTo>
                <a:lnTo>
                  <a:pt x="7300" y="8712"/>
                </a:lnTo>
                <a:lnTo>
                  <a:pt x="6765" y="8736"/>
                </a:lnTo>
                <a:lnTo>
                  <a:pt x="6254" y="8736"/>
                </a:lnTo>
                <a:lnTo>
                  <a:pt x="5208" y="8712"/>
                </a:lnTo>
                <a:lnTo>
                  <a:pt x="4599" y="8712"/>
                </a:lnTo>
                <a:lnTo>
                  <a:pt x="4283" y="8736"/>
                </a:lnTo>
                <a:lnTo>
                  <a:pt x="4137" y="8761"/>
                </a:lnTo>
                <a:lnTo>
                  <a:pt x="3991" y="8809"/>
                </a:lnTo>
                <a:lnTo>
                  <a:pt x="4599" y="8006"/>
                </a:lnTo>
                <a:lnTo>
                  <a:pt x="4940" y="7520"/>
                </a:lnTo>
                <a:lnTo>
                  <a:pt x="5135" y="7276"/>
                </a:lnTo>
                <a:lnTo>
                  <a:pt x="5305" y="7082"/>
                </a:lnTo>
                <a:lnTo>
                  <a:pt x="5354" y="7009"/>
                </a:lnTo>
                <a:lnTo>
                  <a:pt x="5378" y="6911"/>
                </a:lnTo>
                <a:lnTo>
                  <a:pt x="5354" y="6838"/>
                </a:lnTo>
                <a:lnTo>
                  <a:pt x="5329" y="6741"/>
                </a:lnTo>
                <a:lnTo>
                  <a:pt x="5329" y="6717"/>
                </a:lnTo>
                <a:lnTo>
                  <a:pt x="5354" y="6084"/>
                </a:lnTo>
                <a:lnTo>
                  <a:pt x="5354" y="5451"/>
                </a:lnTo>
                <a:lnTo>
                  <a:pt x="5354" y="4794"/>
                </a:lnTo>
                <a:lnTo>
                  <a:pt x="5378" y="4162"/>
                </a:lnTo>
                <a:lnTo>
                  <a:pt x="5402" y="3821"/>
                </a:lnTo>
                <a:lnTo>
                  <a:pt x="5427" y="3432"/>
                </a:lnTo>
                <a:lnTo>
                  <a:pt x="5402" y="3237"/>
                </a:lnTo>
                <a:lnTo>
                  <a:pt x="5378" y="3042"/>
                </a:lnTo>
                <a:lnTo>
                  <a:pt x="5329" y="2872"/>
                </a:lnTo>
                <a:lnTo>
                  <a:pt x="5256" y="2726"/>
                </a:lnTo>
                <a:lnTo>
                  <a:pt x="5256" y="2653"/>
                </a:lnTo>
                <a:lnTo>
                  <a:pt x="5256" y="2604"/>
                </a:lnTo>
                <a:lnTo>
                  <a:pt x="5232" y="2556"/>
                </a:lnTo>
                <a:lnTo>
                  <a:pt x="5183" y="2507"/>
                </a:lnTo>
                <a:lnTo>
                  <a:pt x="4989" y="2385"/>
                </a:lnTo>
                <a:lnTo>
                  <a:pt x="4794" y="2215"/>
                </a:lnTo>
                <a:lnTo>
                  <a:pt x="4648" y="1996"/>
                </a:lnTo>
                <a:lnTo>
                  <a:pt x="4502" y="1777"/>
                </a:lnTo>
                <a:lnTo>
                  <a:pt x="4405" y="1534"/>
                </a:lnTo>
                <a:lnTo>
                  <a:pt x="4380" y="1412"/>
                </a:lnTo>
                <a:lnTo>
                  <a:pt x="4380" y="1291"/>
                </a:lnTo>
                <a:lnTo>
                  <a:pt x="4380" y="1169"/>
                </a:lnTo>
                <a:lnTo>
                  <a:pt x="4429" y="1047"/>
                </a:lnTo>
                <a:lnTo>
                  <a:pt x="4478" y="926"/>
                </a:lnTo>
                <a:lnTo>
                  <a:pt x="4551" y="828"/>
                </a:lnTo>
                <a:lnTo>
                  <a:pt x="4624" y="755"/>
                </a:lnTo>
                <a:lnTo>
                  <a:pt x="4721" y="682"/>
                </a:lnTo>
                <a:lnTo>
                  <a:pt x="4843" y="609"/>
                </a:lnTo>
                <a:lnTo>
                  <a:pt x="4989" y="561"/>
                </a:lnTo>
                <a:lnTo>
                  <a:pt x="5256" y="512"/>
                </a:lnTo>
                <a:lnTo>
                  <a:pt x="5573" y="488"/>
                </a:lnTo>
                <a:close/>
                <a:moveTo>
                  <a:pt x="7446" y="9199"/>
                </a:moveTo>
                <a:lnTo>
                  <a:pt x="7106" y="9612"/>
                </a:lnTo>
                <a:lnTo>
                  <a:pt x="7033" y="9588"/>
                </a:lnTo>
                <a:lnTo>
                  <a:pt x="6960" y="9563"/>
                </a:lnTo>
                <a:lnTo>
                  <a:pt x="6789" y="9563"/>
                </a:lnTo>
                <a:lnTo>
                  <a:pt x="6595" y="9588"/>
                </a:lnTo>
                <a:lnTo>
                  <a:pt x="6424" y="9636"/>
                </a:lnTo>
                <a:lnTo>
                  <a:pt x="6595" y="9466"/>
                </a:lnTo>
                <a:lnTo>
                  <a:pt x="6643" y="9369"/>
                </a:lnTo>
                <a:lnTo>
                  <a:pt x="6692" y="9272"/>
                </a:lnTo>
                <a:lnTo>
                  <a:pt x="6692" y="9223"/>
                </a:lnTo>
                <a:lnTo>
                  <a:pt x="7300" y="9199"/>
                </a:lnTo>
                <a:close/>
                <a:moveTo>
                  <a:pt x="8566" y="9174"/>
                </a:moveTo>
                <a:lnTo>
                  <a:pt x="8347" y="9418"/>
                </a:lnTo>
                <a:lnTo>
                  <a:pt x="8176" y="9661"/>
                </a:lnTo>
                <a:lnTo>
                  <a:pt x="7860" y="10196"/>
                </a:lnTo>
                <a:lnTo>
                  <a:pt x="7836" y="10147"/>
                </a:lnTo>
                <a:lnTo>
                  <a:pt x="7787" y="10050"/>
                </a:lnTo>
                <a:lnTo>
                  <a:pt x="7714" y="9953"/>
                </a:lnTo>
                <a:lnTo>
                  <a:pt x="7617" y="9855"/>
                </a:lnTo>
                <a:lnTo>
                  <a:pt x="7519" y="9782"/>
                </a:lnTo>
                <a:lnTo>
                  <a:pt x="7982" y="9223"/>
                </a:lnTo>
                <a:lnTo>
                  <a:pt x="8030" y="9174"/>
                </a:lnTo>
                <a:close/>
                <a:moveTo>
                  <a:pt x="6765" y="10099"/>
                </a:moveTo>
                <a:lnTo>
                  <a:pt x="6935" y="10172"/>
                </a:lnTo>
                <a:lnTo>
                  <a:pt x="7081" y="10220"/>
                </a:lnTo>
                <a:lnTo>
                  <a:pt x="7227" y="10293"/>
                </a:lnTo>
                <a:lnTo>
                  <a:pt x="7276" y="10366"/>
                </a:lnTo>
                <a:lnTo>
                  <a:pt x="7325" y="10439"/>
                </a:lnTo>
                <a:lnTo>
                  <a:pt x="7373" y="10610"/>
                </a:lnTo>
                <a:lnTo>
                  <a:pt x="7398" y="10780"/>
                </a:lnTo>
                <a:lnTo>
                  <a:pt x="7373" y="10950"/>
                </a:lnTo>
                <a:lnTo>
                  <a:pt x="7325" y="11121"/>
                </a:lnTo>
                <a:lnTo>
                  <a:pt x="7300" y="11242"/>
                </a:lnTo>
                <a:lnTo>
                  <a:pt x="7227" y="11340"/>
                </a:lnTo>
                <a:lnTo>
                  <a:pt x="7154" y="11413"/>
                </a:lnTo>
                <a:lnTo>
                  <a:pt x="7081" y="11510"/>
                </a:lnTo>
                <a:lnTo>
                  <a:pt x="6984" y="11559"/>
                </a:lnTo>
                <a:lnTo>
                  <a:pt x="6887" y="11607"/>
                </a:lnTo>
                <a:lnTo>
                  <a:pt x="6692" y="11680"/>
                </a:lnTo>
                <a:lnTo>
                  <a:pt x="6351" y="11680"/>
                </a:lnTo>
                <a:lnTo>
                  <a:pt x="6254" y="11632"/>
                </a:lnTo>
                <a:lnTo>
                  <a:pt x="6157" y="11607"/>
                </a:lnTo>
                <a:lnTo>
                  <a:pt x="6059" y="11534"/>
                </a:lnTo>
                <a:lnTo>
                  <a:pt x="5986" y="11461"/>
                </a:lnTo>
                <a:lnTo>
                  <a:pt x="5913" y="11364"/>
                </a:lnTo>
                <a:lnTo>
                  <a:pt x="5840" y="11218"/>
                </a:lnTo>
                <a:lnTo>
                  <a:pt x="5816" y="11096"/>
                </a:lnTo>
                <a:lnTo>
                  <a:pt x="5816" y="10950"/>
                </a:lnTo>
                <a:lnTo>
                  <a:pt x="5840" y="10829"/>
                </a:lnTo>
                <a:lnTo>
                  <a:pt x="5889" y="10683"/>
                </a:lnTo>
                <a:lnTo>
                  <a:pt x="5986" y="10585"/>
                </a:lnTo>
                <a:lnTo>
                  <a:pt x="6084" y="10464"/>
                </a:lnTo>
                <a:lnTo>
                  <a:pt x="6181" y="10366"/>
                </a:lnTo>
                <a:lnTo>
                  <a:pt x="6424" y="10220"/>
                </a:lnTo>
                <a:lnTo>
                  <a:pt x="6668" y="10123"/>
                </a:lnTo>
                <a:lnTo>
                  <a:pt x="6741" y="10099"/>
                </a:lnTo>
                <a:close/>
                <a:moveTo>
                  <a:pt x="10926" y="9174"/>
                </a:moveTo>
                <a:lnTo>
                  <a:pt x="10707" y="9539"/>
                </a:lnTo>
                <a:lnTo>
                  <a:pt x="10536" y="9855"/>
                </a:lnTo>
                <a:lnTo>
                  <a:pt x="10244" y="10366"/>
                </a:lnTo>
                <a:lnTo>
                  <a:pt x="9977" y="10877"/>
                </a:lnTo>
                <a:lnTo>
                  <a:pt x="9685" y="11388"/>
                </a:lnTo>
                <a:lnTo>
                  <a:pt x="9393" y="11899"/>
                </a:lnTo>
                <a:lnTo>
                  <a:pt x="9271" y="12118"/>
                </a:lnTo>
                <a:lnTo>
                  <a:pt x="9174" y="12021"/>
                </a:lnTo>
                <a:lnTo>
                  <a:pt x="9101" y="11948"/>
                </a:lnTo>
                <a:lnTo>
                  <a:pt x="8979" y="11899"/>
                </a:lnTo>
                <a:lnTo>
                  <a:pt x="8882" y="11875"/>
                </a:lnTo>
                <a:lnTo>
                  <a:pt x="8760" y="11851"/>
                </a:lnTo>
                <a:lnTo>
                  <a:pt x="8639" y="11851"/>
                </a:lnTo>
                <a:lnTo>
                  <a:pt x="8517" y="11875"/>
                </a:lnTo>
                <a:lnTo>
                  <a:pt x="8420" y="11924"/>
                </a:lnTo>
                <a:lnTo>
                  <a:pt x="8420" y="11924"/>
                </a:lnTo>
                <a:lnTo>
                  <a:pt x="8857" y="11218"/>
                </a:lnTo>
                <a:lnTo>
                  <a:pt x="9320" y="10512"/>
                </a:lnTo>
                <a:lnTo>
                  <a:pt x="9806" y="9831"/>
                </a:lnTo>
                <a:lnTo>
                  <a:pt x="10050" y="9515"/>
                </a:lnTo>
                <a:lnTo>
                  <a:pt x="10317" y="9199"/>
                </a:lnTo>
                <a:lnTo>
                  <a:pt x="10634" y="9199"/>
                </a:lnTo>
                <a:lnTo>
                  <a:pt x="10926" y="9174"/>
                </a:lnTo>
                <a:close/>
                <a:moveTo>
                  <a:pt x="8809" y="12386"/>
                </a:moveTo>
                <a:lnTo>
                  <a:pt x="8833" y="12410"/>
                </a:lnTo>
                <a:lnTo>
                  <a:pt x="8857" y="12459"/>
                </a:lnTo>
                <a:lnTo>
                  <a:pt x="8882" y="12508"/>
                </a:lnTo>
                <a:lnTo>
                  <a:pt x="8882" y="12581"/>
                </a:lnTo>
                <a:lnTo>
                  <a:pt x="8906" y="12654"/>
                </a:lnTo>
                <a:lnTo>
                  <a:pt x="8906" y="12751"/>
                </a:lnTo>
                <a:lnTo>
                  <a:pt x="8882" y="12800"/>
                </a:lnTo>
                <a:lnTo>
                  <a:pt x="8857" y="12897"/>
                </a:lnTo>
                <a:lnTo>
                  <a:pt x="8857" y="12970"/>
                </a:lnTo>
                <a:lnTo>
                  <a:pt x="8809" y="13043"/>
                </a:lnTo>
                <a:lnTo>
                  <a:pt x="8784" y="13092"/>
                </a:lnTo>
                <a:lnTo>
                  <a:pt x="8736" y="13116"/>
                </a:lnTo>
                <a:lnTo>
                  <a:pt x="8711" y="13140"/>
                </a:lnTo>
                <a:lnTo>
                  <a:pt x="8687" y="13140"/>
                </a:lnTo>
                <a:lnTo>
                  <a:pt x="8614" y="13116"/>
                </a:lnTo>
                <a:lnTo>
                  <a:pt x="8517" y="13067"/>
                </a:lnTo>
                <a:lnTo>
                  <a:pt x="8444" y="12970"/>
                </a:lnTo>
                <a:lnTo>
                  <a:pt x="8395" y="12873"/>
                </a:lnTo>
                <a:lnTo>
                  <a:pt x="8395" y="12751"/>
                </a:lnTo>
                <a:lnTo>
                  <a:pt x="8420" y="12629"/>
                </a:lnTo>
                <a:lnTo>
                  <a:pt x="8444" y="12508"/>
                </a:lnTo>
                <a:lnTo>
                  <a:pt x="8614" y="12410"/>
                </a:lnTo>
                <a:lnTo>
                  <a:pt x="8760" y="12386"/>
                </a:lnTo>
                <a:close/>
                <a:moveTo>
                  <a:pt x="7884" y="12702"/>
                </a:moveTo>
                <a:lnTo>
                  <a:pt x="7884" y="12897"/>
                </a:lnTo>
                <a:lnTo>
                  <a:pt x="7909" y="13067"/>
                </a:lnTo>
                <a:lnTo>
                  <a:pt x="7957" y="13189"/>
                </a:lnTo>
                <a:lnTo>
                  <a:pt x="8030" y="13311"/>
                </a:lnTo>
                <a:lnTo>
                  <a:pt x="8128" y="13408"/>
                </a:lnTo>
                <a:lnTo>
                  <a:pt x="8225" y="13481"/>
                </a:lnTo>
                <a:lnTo>
                  <a:pt x="7811" y="13968"/>
                </a:lnTo>
                <a:lnTo>
                  <a:pt x="7568" y="14260"/>
                </a:lnTo>
                <a:lnTo>
                  <a:pt x="7568" y="14065"/>
                </a:lnTo>
                <a:lnTo>
                  <a:pt x="7568" y="13895"/>
                </a:lnTo>
                <a:lnTo>
                  <a:pt x="7544" y="13773"/>
                </a:lnTo>
                <a:lnTo>
                  <a:pt x="7495" y="13676"/>
                </a:lnTo>
                <a:lnTo>
                  <a:pt x="7422" y="13578"/>
                </a:lnTo>
                <a:lnTo>
                  <a:pt x="7349" y="13481"/>
                </a:lnTo>
                <a:lnTo>
                  <a:pt x="7763" y="12873"/>
                </a:lnTo>
                <a:lnTo>
                  <a:pt x="7884" y="12702"/>
                </a:lnTo>
                <a:close/>
                <a:moveTo>
                  <a:pt x="3699" y="9174"/>
                </a:moveTo>
                <a:lnTo>
                  <a:pt x="3869" y="9199"/>
                </a:lnTo>
                <a:lnTo>
                  <a:pt x="4015" y="9223"/>
                </a:lnTo>
                <a:lnTo>
                  <a:pt x="4307" y="9199"/>
                </a:lnTo>
                <a:lnTo>
                  <a:pt x="3310" y="10683"/>
                </a:lnTo>
                <a:lnTo>
                  <a:pt x="2774" y="11437"/>
                </a:lnTo>
                <a:lnTo>
                  <a:pt x="2239" y="12143"/>
                </a:lnTo>
                <a:lnTo>
                  <a:pt x="1996" y="12459"/>
                </a:lnTo>
                <a:lnTo>
                  <a:pt x="1752" y="12775"/>
                </a:lnTo>
                <a:lnTo>
                  <a:pt x="1241" y="13384"/>
                </a:lnTo>
                <a:lnTo>
                  <a:pt x="1071" y="13627"/>
                </a:lnTo>
                <a:lnTo>
                  <a:pt x="876" y="13870"/>
                </a:lnTo>
                <a:lnTo>
                  <a:pt x="731" y="14138"/>
                </a:lnTo>
                <a:lnTo>
                  <a:pt x="682" y="14284"/>
                </a:lnTo>
                <a:lnTo>
                  <a:pt x="633" y="14406"/>
                </a:lnTo>
                <a:lnTo>
                  <a:pt x="585" y="14284"/>
                </a:lnTo>
                <a:lnTo>
                  <a:pt x="536" y="14065"/>
                </a:lnTo>
                <a:lnTo>
                  <a:pt x="512" y="13870"/>
                </a:lnTo>
                <a:lnTo>
                  <a:pt x="560" y="13676"/>
                </a:lnTo>
                <a:lnTo>
                  <a:pt x="633" y="13481"/>
                </a:lnTo>
                <a:lnTo>
                  <a:pt x="706" y="13311"/>
                </a:lnTo>
                <a:lnTo>
                  <a:pt x="779" y="13165"/>
                </a:lnTo>
                <a:lnTo>
                  <a:pt x="779" y="13116"/>
                </a:lnTo>
                <a:lnTo>
                  <a:pt x="949" y="12994"/>
                </a:lnTo>
                <a:lnTo>
                  <a:pt x="1120" y="12848"/>
                </a:lnTo>
                <a:lnTo>
                  <a:pt x="1266" y="12678"/>
                </a:lnTo>
                <a:lnTo>
                  <a:pt x="1412" y="12508"/>
                </a:lnTo>
                <a:lnTo>
                  <a:pt x="1679" y="12118"/>
                </a:lnTo>
                <a:lnTo>
                  <a:pt x="1923" y="11778"/>
                </a:lnTo>
                <a:lnTo>
                  <a:pt x="2288" y="11291"/>
                </a:lnTo>
                <a:lnTo>
                  <a:pt x="2604" y="10780"/>
                </a:lnTo>
                <a:lnTo>
                  <a:pt x="3285" y="9758"/>
                </a:lnTo>
                <a:lnTo>
                  <a:pt x="3699" y="9174"/>
                </a:lnTo>
                <a:close/>
                <a:moveTo>
                  <a:pt x="6984" y="13797"/>
                </a:moveTo>
                <a:lnTo>
                  <a:pt x="7057" y="13846"/>
                </a:lnTo>
                <a:lnTo>
                  <a:pt x="7106" y="13968"/>
                </a:lnTo>
                <a:lnTo>
                  <a:pt x="7130" y="14089"/>
                </a:lnTo>
                <a:lnTo>
                  <a:pt x="7106" y="14211"/>
                </a:lnTo>
                <a:lnTo>
                  <a:pt x="7057" y="14308"/>
                </a:lnTo>
                <a:lnTo>
                  <a:pt x="6984" y="14406"/>
                </a:lnTo>
                <a:lnTo>
                  <a:pt x="6935" y="14430"/>
                </a:lnTo>
                <a:lnTo>
                  <a:pt x="6862" y="14430"/>
                </a:lnTo>
                <a:lnTo>
                  <a:pt x="6692" y="14406"/>
                </a:lnTo>
                <a:lnTo>
                  <a:pt x="6619" y="14381"/>
                </a:lnTo>
                <a:lnTo>
                  <a:pt x="6570" y="14333"/>
                </a:lnTo>
                <a:lnTo>
                  <a:pt x="6546" y="14284"/>
                </a:lnTo>
                <a:lnTo>
                  <a:pt x="6522" y="14211"/>
                </a:lnTo>
                <a:lnTo>
                  <a:pt x="6546" y="14138"/>
                </a:lnTo>
                <a:lnTo>
                  <a:pt x="6595" y="14065"/>
                </a:lnTo>
                <a:lnTo>
                  <a:pt x="6692" y="13919"/>
                </a:lnTo>
                <a:lnTo>
                  <a:pt x="6741" y="13895"/>
                </a:lnTo>
                <a:lnTo>
                  <a:pt x="6814" y="13870"/>
                </a:lnTo>
                <a:lnTo>
                  <a:pt x="6935" y="13846"/>
                </a:lnTo>
                <a:lnTo>
                  <a:pt x="6984" y="13797"/>
                </a:lnTo>
                <a:close/>
                <a:moveTo>
                  <a:pt x="4770" y="9174"/>
                </a:moveTo>
                <a:lnTo>
                  <a:pt x="5281" y="9199"/>
                </a:lnTo>
                <a:lnTo>
                  <a:pt x="5110" y="9393"/>
                </a:lnTo>
                <a:lnTo>
                  <a:pt x="4989" y="9636"/>
                </a:lnTo>
                <a:lnTo>
                  <a:pt x="4745" y="10099"/>
                </a:lnTo>
                <a:lnTo>
                  <a:pt x="4478" y="10561"/>
                </a:lnTo>
                <a:lnTo>
                  <a:pt x="4186" y="11023"/>
                </a:lnTo>
                <a:lnTo>
                  <a:pt x="3869" y="11437"/>
                </a:lnTo>
                <a:lnTo>
                  <a:pt x="3529" y="11851"/>
                </a:lnTo>
                <a:lnTo>
                  <a:pt x="2823" y="12678"/>
                </a:lnTo>
                <a:lnTo>
                  <a:pt x="2117" y="13505"/>
                </a:lnTo>
                <a:lnTo>
                  <a:pt x="1777" y="13846"/>
                </a:lnTo>
                <a:lnTo>
                  <a:pt x="1460" y="14235"/>
                </a:lnTo>
                <a:lnTo>
                  <a:pt x="1144" y="14600"/>
                </a:lnTo>
                <a:lnTo>
                  <a:pt x="998" y="14795"/>
                </a:lnTo>
                <a:lnTo>
                  <a:pt x="876" y="15014"/>
                </a:lnTo>
                <a:lnTo>
                  <a:pt x="779" y="14819"/>
                </a:lnTo>
                <a:lnTo>
                  <a:pt x="706" y="14600"/>
                </a:lnTo>
                <a:lnTo>
                  <a:pt x="925" y="14333"/>
                </a:lnTo>
                <a:lnTo>
                  <a:pt x="1144" y="14041"/>
                </a:lnTo>
                <a:lnTo>
                  <a:pt x="1363" y="13749"/>
                </a:lnTo>
                <a:lnTo>
                  <a:pt x="1582" y="13457"/>
                </a:lnTo>
                <a:lnTo>
                  <a:pt x="2069" y="12897"/>
                </a:lnTo>
                <a:lnTo>
                  <a:pt x="2555" y="12337"/>
                </a:lnTo>
                <a:lnTo>
                  <a:pt x="3091" y="11607"/>
                </a:lnTo>
                <a:lnTo>
                  <a:pt x="3626" y="10853"/>
                </a:lnTo>
                <a:lnTo>
                  <a:pt x="4648" y="9345"/>
                </a:lnTo>
                <a:lnTo>
                  <a:pt x="4697" y="9296"/>
                </a:lnTo>
                <a:lnTo>
                  <a:pt x="4697" y="9272"/>
                </a:lnTo>
                <a:lnTo>
                  <a:pt x="4745" y="9199"/>
                </a:lnTo>
                <a:lnTo>
                  <a:pt x="4770" y="9174"/>
                </a:lnTo>
                <a:close/>
                <a:moveTo>
                  <a:pt x="12094" y="10634"/>
                </a:moveTo>
                <a:lnTo>
                  <a:pt x="12386" y="11072"/>
                </a:lnTo>
                <a:lnTo>
                  <a:pt x="11923" y="11632"/>
                </a:lnTo>
                <a:lnTo>
                  <a:pt x="11461" y="12216"/>
                </a:lnTo>
                <a:lnTo>
                  <a:pt x="10585" y="13359"/>
                </a:lnTo>
                <a:lnTo>
                  <a:pt x="9685" y="14503"/>
                </a:lnTo>
                <a:lnTo>
                  <a:pt x="9295" y="14990"/>
                </a:lnTo>
                <a:lnTo>
                  <a:pt x="9125" y="15257"/>
                </a:lnTo>
                <a:lnTo>
                  <a:pt x="8979" y="15525"/>
                </a:lnTo>
                <a:lnTo>
                  <a:pt x="8152" y="15525"/>
                </a:lnTo>
                <a:lnTo>
                  <a:pt x="8322" y="15379"/>
                </a:lnTo>
                <a:lnTo>
                  <a:pt x="8468" y="15184"/>
                </a:lnTo>
                <a:lnTo>
                  <a:pt x="8736" y="14819"/>
                </a:lnTo>
                <a:lnTo>
                  <a:pt x="9295" y="14065"/>
                </a:lnTo>
                <a:lnTo>
                  <a:pt x="9855" y="13311"/>
                </a:lnTo>
                <a:lnTo>
                  <a:pt x="10098" y="12946"/>
                </a:lnTo>
                <a:lnTo>
                  <a:pt x="10366" y="12605"/>
                </a:lnTo>
                <a:lnTo>
                  <a:pt x="10926" y="11924"/>
                </a:lnTo>
                <a:lnTo>
                  <a:pt x="12094" y="10634"/>
                </a:lnTo>
                <a:close/>
                <a:moveTo>
                  <a:pt x="11364" y="9466"/>
                </a:moveTo>
                <a:lnTo>
                  <a:pt x="11850" y="10220"/>
                </a:lnTo>
                <a:lnTo>
                  <a:pt x="10707" y="11486"/>
                </a:lnTo>
                <a:lnTo>
                  <a:pt x="10171" y="12118"/>
                </a:lnTo>
                <a:lnTo>
                  <a:pt x="9660" y="12800"/>
                </a:lnTo>
                <a:lnTo>
                  <a:pt x="9174" y="13505"/>
                </a:lnTo>
                <a:lnTo>
                  <a:pt x="8711" y="14211"/>
                </a:lnTo>
                <a:lnTo>
                  <a:pt x="8468" y="14503"/>
                </a:lnTo>
                <a:lnTo>
                  <a:pt x="8201" y="14844"/>
                </a:lnTo>
                <a:lnTo>
                  <a:pt x="8079" y="15014"/>
                </a:lnTo>
                <a:lnTo>
                  <a:pt x="7957" y="15184"/>
                </a:lnTo>
                <a:lnTo>
                  <a:pt x="7860" y="15355"/>
                </a:lnTo>
                <a:lnTo>
                  <a:pt x="7811" y="15525"/>
                </a:lnTo>
                <a:lnTo>
                  <a:pt x="6838" y="15549"/>
                </a:lnTo>
                <a:lnTo>
                  <a:pt x="7130" y="15306"/>
                </a:lnTo>
                <a:lnTo>
                  <a:pt x="7422" y="15038"/>
                </a:lnTo>
                <a:lnTo>
                  <a:pt x="7884" y="14503"/>
                </a:lnTo>
                <a:lnTo>
                  <a:pt x="8274" y="14089"/>
                </a:lnTo>
                <a:lnTo>
                  <a:pt x="8639" y="13651"/>
                </a:lnTo>
                <a:lnTo>
                  <a:pt x="8784" y="13651"/>
                </a:lnTo>
                <a:lnTo>
                  <a:pt x="8906" y="13603"/>
                </a:lnTo>
                <a:lnTo>
                  <a:pt x="9028" y="13554"/>
                </a:lnTo>
                <a:lnTo>
                  <a:pt x="9149" y="13457"/>
                </a:lnTo>
                <a:lnTo>
                  <a:pt x="9271" y="13286"/>
                </a:lnTo>
                <a:lnTo>
                  <a:pt x="9368" y="13092"/>
                </a:lnTo>
                <a:lnTo>
                  <a:pt x="9417" y="12873"/>
                </a:lnTo>
                <a:lnTo>
                  <a:pt x="9441" y="12654"/>
                </a:lnTo>
                <a:lnTo>
                  <a:pt x="9514" y="12556"/>
                </a:lnTo>
                <a:lnTo>
                  <a:pt x="9709" y="12289"/>
                </a:lnTo>
                <a:lnTo>
                  <a:pt x="9855" y="12045"/>
                </a:lnTo>
                <a:lnTo>
                  <a:pt x="10171" y="11510"/>
                </a:lnTo>
                <a:lnTo>
                  <a:pt x="10439" y="10975"/>
                </a:lnTo>
                <a:lnTo>
                  <a:pt x="10731" y="10439"/>
                </a:lnTo>
                <a:lnTo>
                  <a:pt x="11047" y="9953"/>
                </a:lnTo>
                <a:lnTo>
                  <a:pt x="11364" y="9466"/>
                </a:lnTo>
                <a:close/>
                <a:moveTo>
                  <a:pt x="12605" y="11437"/>
                </a:moveTo>
                <a:lnTo>
                  <a:pt x="12945" y="11972"/>
                </a:lnTo>
                <a:lnTo>
                  <a:pt x="12678" y="12386"/>
                </a:lnTo>
                <a:lnTo>
                  <a:pt x="12361" y="12800"/>
                </a:lnTo>
                <a:lnTo>
                  <a:pt x="11753" y="13603"/>
                </a:lnTo>
                <a:lnTo>
                  <a:pt x="11583" y="13822"/>
                </a:lnTo>
                <a:lnTo>
                  <a:pt x="11388" y="14065"/>
                </a:lnTo>
                <a:lnTo>
                  <a:pt x="10950" y="14527"/>
                </a:lnTo>
                <a:lnTo>
                  <a:pt x="10755" y="14795"/>
                </a:lnTo>
                <a:lnTo>
                  <a:pt x="10585" y="15038"/>
                </a:lnTo>
                <a:lnTo>
                  <a:pt x="10439" y="15306"/>
                </a:lnTo>
                <a:lnTo>
                  <a:pt x="10317" y="15574"/>
                </a:lnTo>
                <a:lnTo>
                  <a:pt x="9368" y="15549"/>
                </a:lnTo>
                <a:lnTo>
                  <a:pt x="9539" y="15379"/>
                </a:lnTo>
                <a:lnTo>
                  <a:pt x="9685" y="15184"/>
                </a:lnTo>
                <a:lnTo>
                  <a:pt x="9977" y="14795"/>
                </a:lnTo>
                <a:lnTo>
                  <a:pt x="10999" y="13505"/>
                </a:lnTo>
                <a:lnTo>
                  <a:pt x="11802" y="12483"/>
                </a:lnTo>
                <a:lnTo>
                  <a:pt x="12605" y="11437"/>
                </a:lnTo>
                <a:close/>
                <a:moveTo>
                  <a:pt x="5865" y="9199"/>
                </a:moveTo>
                <a:lnTo>
                  <a:pt x="6230" y="9223"/>
                </a:lnTo>
                <a:lnTo>
                  <a:pt x="6084" y="9369"/>
                </a:lnTo>
                <a:lnTo>
                  <a:pt x="5962" y="9539"/>
                </a:lnTo>
                <a:lnTo>
                  <a:pt x="5767" y="9855"/>
                </a:lnTo>
                <a:lnTo>
                  <a:pt x="5548" y="10196"/>
                </a:lnTo>
                <a:lnTo>
                  <a:pt x="5451" y="10318"/>
                </a:lnTo>
                <a:lnTo>
                  <a:pt x="5378" y="10464"/>
                </a:lnTo>
                <a:lnTo>
                  <a:pt x="4891" y="11194"/>
                </a:lnTo>
                <a:lnTo>
                  <a:pt x="4380" y="11924"/>
                </a:lnTo>
                <a:lnTo>
                  <a:pt x="3991" y="12435"/>
                </a:lnTo>
                <a:lnTo>
                  <a:pt x="3577" y="12921"/>
                </a:lnTo>
                <a:lnTo>
                  <a:pt x="2750" y="13895"/>
                </a:lnTo>
                <a:lnTo>
                  <a:pt x="2409" y="14235"/>
                </a:lnTo>
                <a:lnTo>
                  <a:pt x="2069" y="14673"/>
                </a:lnTo>
                <a:lnTo>
                  <a:pt x="1898" y="14917"/>
                </a:lnTo>
                <a:lnTo>
                  <a:pt x="1752" y="15136"/>
                </a:lnTo>
                <a:lnTo>
                  <a:pt x="1655" y="15379"/>
                </a:lnTo>
                <a:lnTo>
                  <a:pt x="1631" y="15476"/>
                </a:lnTo>
                <a:lnTo>
                  <a:pt x="1631" y="15598"/>
                </a:lnTo>
                <a:lnTo>
                  <a:pt x="1363" y="15501"/>
                </a:lnTo>
                <a:lnTo>
                  <a:pt x="1266" y="15452"/>
                </a:lnTo>
                <a:lnTo>
                  <a:pt x="1193" y="15403"/>
                </a:lnTo>
                <a:lnTo>
                  <a:pt x="1047" y="15233"/>
                </a:lnTo>
                <a:lnTo>
                  <a:pt x="1217" y="15111"/>
                </a:lnTo>
                <a:lnTo>
                  <a:pt x="1387" y="14965"/>
                </a:lnTo>
                <a:lnTo>
                  <a:pt x="1704" y="14625"/>
                </a:lnTo>
                <a:lnTo>
                  <a:pt x="2263" y="13943"/>
                </a:lnTo>
                <a:lnTo>
                  <a:pt x="2993" y="13092"/>
                </a:lnTo>
                <a:lnTo>
                  <a:pt x="3723" y="12264"/>
                </a:lnTo>
                <a:lnTo>
                  <a:pt x="4040" y="11924"/>
                </a:lnTo>
                <a:lnTo>
                  <a:pt x="4332" y="11559"/>
                </a:lnTo>
                <a:lnTo>
                  <a:pt x="4599" y="11169"/>
                </a:lnTo>
                <a:lnTo>
                  <a:pt x="4867" y="10756"/>
                </a:lnTo>
                <a:lnTo>
                  <a:pt x="5086" y="10366"/>
                </a:lnTo>
                <a:lnTo>
                  <a:pt x="5281" y="9953"/>
                </a:lnTo>
                <a:lnTo>
                  <a:pt x="5402" y="9734"/>
                </a:lnTo>
                <a:lnTo>
                  <a:pt x="5524" y="9563"/>
                </a:lnTo>
                <a:lnTo>
                  <a:pt x="5670" y="9369"/>
                </a:lnTo>
                <a:lnTo>
                  <a:pt x="5840" y="9223"/>
                </a:lnTo>
                <a:lnTo>
                  <a:pt x="5865" y="9199"/>
                </a:lnTo>
                <a:close/>
                <a:moveTo>
                  <a:pt x="6351" y="14746"/>
                </a:moveTo>
                <a:lnTo>
                  <a:pt x="6497" y="14819"/>
                </a:lnTo>
                <a:lnTo>
                  <a:pt x="6643" y="14868"/>
                </a:lnTo>
                <a:lnTo>
                  <a:pt x="6814" y="14892"/>
                </a:lnTo>
                <a:lnTo>
                  <a:pt x="6984" y="14868"/>
                </a:lnTo>
                <a:lnTo>
                  <a:pt x="6911" y="14941"/>
                </a:lnTo>
                <a:lnTo>
                  <a:pt x="6619" y="15233"/>
                </a:lnTo>
                <a:lnTo>
                  <a:pt x="6497" y="15379"/>
                </a:lnTo>
                <a:lnTo>
                  <a:pt x="6376" y="15549"/>
                </a:lnTo>
                <a:lnTo>
                  <a:pt x="5475" y="15598"/>
                </a:lnTo>
                <a:lnTo>
                  <a:pt x="5719" y="15403"/>
                </a:lnTo>
                <a:lnTo>
                  <a:pt x="5938" y="15184"/>
                </a:lnTo>
                <a:lnTo>
                  <a:pt x="6351" y="14746"/>
                </a:lnTo>
                <a:close/>
                <a:moveTo>
                  <a:pt x="13164" y="12264"/>
                </a:moveTo>
                <a:lnTo>
                  <a:pt x="13432" y="12605"/>
                </a:lnTo>
                <a:lnTo>
                  <a:pt x="13189" y="12873"/>
                </a:lnTo>
                <a:lnTo>
                  <a:pt x="12994" y="13189"/>
                </a:lnTo>
                <a:lnTo>
                  <a:pt x="12629" y="13797"/>
                </a:lnTo>
                <a:lnTo>
                  <a:pt x="12361" y="14235"/>
                </a:lnTo>
                <a:lnTo>
                  <a:pt x="12069" y="14673"/>
                </a:lnTo>
                <a:lnTo>
                  <a:pt x="11777" y="15136"/>
                </a:lnTo>
                <a:lnTo>
                  <a:pt x="11656" y="15355"/>
                </a:lnTo>
                <a:lnTo>
                  <a:pt x="11534" y="15598"/>
                </a:lnTo>
                <a:lnTo>
                  <a:pt x="10828" y="15598"/>
                </a:lnTo>
                <a:lnTo>
                  <a:pt x="10609" y="15574"/>
                </a:lnTo>
                <a:lnTo>
                  <a:pt x="10901" y="15209"/>
                </a:lnTo>
                <a:lnTo>
                  <a:pt x="11169" y="14844"/>
                </a:lnTo>
                <a:lnTo>
                  <a:pt x="11558" y="14357"/>
                </a:lnTo>
                <a:lnTo>
                  <a:pt x="11923" y="13895"/>
                </a:lnTo>
                <a:lnTo>
                  <a:pt x="12556" y="13092"/>
                </a:lnTo>
                <a:lnTo>
                  <a:pt x="12872" y="12702"/>
                </a:lnTo>
                <a:lnTo>
                  <a:pt x="13164" y="12264"/>
                </a:lnTo>
                <a:close/>
                <a:moveTo>
                  <a:pt x="9344" y="9150"/>
                </a:moveTo>
                <a:lnTo>
                  <a:pt x="9782" y="9174"/>
                </a:lnTo>
                <a:lnTo>
                  <a:pt x="9490" y="9539"/>
                </a:lnTo>
                <a:lnTo>
                  <a:pt x="9222" y="9928"/>
                </a:lnTo>
                <a:lnTo>
                  <a:pt x="8711" y="10707"/>
                </a:lnTo>
                <a:lnTo>
                  <a:pt x="8201" y="11510"/>
                </a:lnTo>
                <a:lnTo>
                  <a:pt x="7957" y="11899"/>
                </a:lnTo>
                <a:lnTo>
                  <a:pt x="7690" y="12289"/>
                </a:lnTo>
                <a:lnTo>
                  <a:pt x="6935" y="13311"/>
                </a:lnTo>
                <a:lnTo>
                  <a:pt x="6789" y="13335"/>
                </a:lnTo>
                <a:lnTo>
                  <a:pt x="6668" y="13384"/>
                </a:lnTo>
                <a:lnTo>
                  <a:pt x="6595" y="13432"/>
                </a:lnTo>
                <a:lnTo>
                  <a:pt x="6570" y="13505"/>
                </a:lnTo>
                <a:lnTo>
                  <a:pt x="6473" y="13554"/>
                </a:lnTo>
                <a:lnTo>
                  <a:pt x="6351" y="13651"/>
                </a:lnTo>
                <a:lnTo>
                  <a:pt x="6230" y="13773"/>
                </a:lnTo>
                <a:lnTo>
                  <a:pt x="6157" y="13943"/>
                </a:lnTo>
                <a:lnTo>
                  <a:pt x="6108" y="14089"/>
                </a:lnTo>
                <a:lnTo>
                  <a:pt x="6084" y="14260"/>
                </a:lnTo>
                <a:lnTo>
                  <a:pt x="6108" y="14406"/>
                </a:lnTo>
                <a:lnTo>
                  <a:pt x="5548" y="14990"/>
                </a:lnTo>
                <a:lnTo>
                  <a:pt x="5281" y="15306"/>
                </a:lnTo>
                <a:lnTo>
                  <a:pt x="5037" y="15598"/>
                </a:lnTo>
                <a:lnTo>
                  <a:pt x="4697" y="15622"/>
                </a:lnTo>
                <a:lnTo>
                  <a:pt x="4113" y="15647"/>
                </a:lnTo>
                <a:lnTo>
                  <a:pt x="4356" y="15452"/>
                </a:lnTo>
                <a:lnTo>
                  <a:pt x="4575" y="15233"/>
                </a:lnTo>
                <a:lnTo>
                  <a:pt x="4770" y="15014"/>
                </a:lnTo>
                <a:lnTo>
                  <a:pt x="4940" y="14795"/>
                </a:lnTo>
                <a:lnTo>
                  <a:pt x="5256" y="14333"/>
                </a:lnTo>
                <a:lnTo>
                  <a:pt x="5548" y="13870"/>
                </a:lnTo>
                <a:lnTo>
                  <a:pt x="5840" y="13408"/>
                </a:lnTo>
                <a:lnTo>
                  <a:pt x="6132" y="12946"/>
                </a:lnTo>
                <a:lnTo>
                  <a:pt x="6400" y="12605"/>
                </a:lnTo>
                <a:lnTo>
                  <a:pt x="6692" y="12264"/>
                </a:lnTo>
                <a:lnTo>
                  <a:pt x="6887" y="12216"/>
                </a:lnTo>
                <a:lnTo>
                  <a:pt x="7057" y="12167"/>
                </a:lnTo>
                <a:lnTo>
                  <a:pt x="7227" y="12070"/>
                </a:lnTo>
                <a:lnTo>
                  <a:pt x="7398" y="11972"/>
                </a:lnTo>
                <a:lnTo>
                  <a:pt x="7544" y="11851"/>
                </a:lnTo>
                <a:lnTo>
                  <a:pt x="7665" y="11705"/>
                </a:lnTo>
                <a:lnTo>
                  <a:pt x="7787" y="11534"/>
                </a:lnTo>
                <a:lnTo>
                  <a:pt x="7884" y="11340"/>
                </a:lnTo>
                <a:lnTo>
                  <a:pt x="7933" y="11145"/>
                </a:lnTo>
                <a:lnTo>
                  <a:pt x="7982" y="10902"/>
                </a:lnTo>
                <a:lnTo>
                  <a:pt x="8249" y="10488"/>
                </a:lnTo>
                <a:lnTo>
                  <a:pt x="8493" y="10074"/>
                </a:lnTo>
                <a:lnTo>
                  <a:pt x="8760" y="9661"/>
                </a:lnTo>
                <a:lnTo>
                  <a:pt x="9052" y="9247"/>
                </a:lnTo>
                <a:lnTo>
                  <a:pt x="9101" y="9150"/>
                </a:lnTo>
                <a:close/>
                <a:moveTo>
                  <a:pt x="13700" y="12946"/>
                </a:moveTo>
                <a:lnTo>
                  <a:pt x="13797" y="13067"/>
                </a:lnTo>
                <a:lnTo>
                  <a:pt x="14065" y="13384"/>
                </a:lnTo>
                <a:lnTo>
                  <a:pt x="13967" y="13481"/>
                </a:lnTo>
                <a:lnTo>
                  <a:pt x="13870" y="13603"/>
                </a:lnTo>
                <a:lnTo>
                  <a:pt x="13724" y="13895"/>
                </a:lnTo>
                <a:lnTo>
                  <a:pt x="13578" y="14187"/>
                </a:lnTo>
                <a:lnTo>
                  <a:pt x="13432" y="14430"/>
                </a:lnTo>
                <a:lnTo>
                  <a:pt x="13213" y="14771"/>
                </a:lnTo>
                <a:lnTo>
                  <a:pt x="12970" y="15063"/>
                </a:lnTo>
                <a:lnTo>
                  <a:pt x="12483" y="15647"/>
                </a:lnTo>
                <a:lnTo>
                  <a:pt x="12240" y="15622"/>
                </a:lnTo>
                <a:lnTo>
                  <a:pt x="12021" y="15647"/>
                </a:lnTo>
                <a:lnTo>
                  <a:pt x="11923" y="15622"/>
                </a:lnTo>
                <a:lnTo>
                  <a:pt x="12045" y="15476"/>
                </a:lnTo>
                <a:lnTo>
                  <a:pt x="12191" y="15330"/>
                </a:lnTo>
                <a:lnTo>
                  <a:pt x="12410" y="14990"/>
                </a:lnTo>
                <a:lnTo>
                  <a:pt x="12824" y="14284"/>
                </a:lnTo>
                <a:lnTo>
                  <a:pt x="13335" y="13457"/>
                </a:lnTo>
                <a:lnTo>
                  <a:pt x="13700" y="12946"/>
                </a:lnTo>
                <a:close/>
                <a:moveTo>
                  <a:pt x="14284" y="13870"/>
                </a:moveTo>
                <a:lnTo>
                  <a:pt x="14284" y="14016"/>
                </a:lnTo>
                <a:lnTo>
                  <a:pt x="14284" y="14162"/>
                </a:lnTo>
                <a:lnTo>
                  <a:pt x="14259" y="14333"/>
                </a:lnTo>
                <a:lnTo>
                  <a:pt x="14186" y="14527"/>
                </a:lnTo>
                <a:lnTo>
                  <a:pt x="14065" y="14771"/>
                </a:lnTo>
                <a:lnTo>
                  <a:pt x="13919" y="15063"/>
                </a:lnTo>
                <a:lnTo>
                  <a:pt x="13724" y="15306"/>
                </a:lnTo>
                <a:lnTo>
                  <a:pt x="13627" y="15428"/>
                </a:lnTo>
                <a:lnTo>
                  <a:pt x="13529" y="15501"/>
                </a:lnTo>
                <a:lnTo>
                  <a:pt x="13408" y="15574"/>
                </a:lnTo>
                <a:lnTo>
                  <a:pt x="13286" y="15622"/>
                </a:lnTo>
                <a:lnTo>
                  <a:pt x="13164" y="15647"/>
                </a:lnTo>
                <a:lnTo>
                  <a:pt x="13018" y="15647"/>
                </a:lnTo>
                <a:lnTo>
                  <a:pt x="13189" y="15476"/>
                </a:lnTo>
                <a:lnTo>
                  <a:pt x="13359" y="15257"/>
                </a:lnTo>
                <a:lnTo>
                  <a:pt x="13651" y="14868"/>
                </a:lnTo>
                <a:lnTo>
                  <a:pt x="13967" y="14381"/>
                </a:lnTo>
                <a:lnTo>
                  <a:pt x="14138" y="14138"/>
                </a:lnTo>
                <a:lnTo>
                  <a:pt x="14284" y="13870"/>
                </a:lnTo>
                <a:close/>
                <a:moveTo>
                  <a:pt x="5865" y="12094"/>
                </a:moveTo>
                <a:lnTo>
                  <a:pt x="5986" y="12167"/>
                </a:lnTo>
                <a:lnTo>
                  <a:pt x="6108" y="12216"/>
                </a:lnTo>
                <a:lnTo>
                  <a:pt x="5962" y="12386"/>
                </a:lnTo>
                <a:lnTo>
                  <a:pt x="5670" y="12800"/>
                </a:lnTo>
                <a:lnTo>
                  <a:pt x="5402" y="13238"/>
                </a:lnTo>
                <a:lnTo>
                  <a:pt x="4867" y="14114"/>
                </a:lnTo>
                <a:lnTo>
                  <a:pt x="4526" y="14600"/>
                </a:lnTo>
                <a:lnTo>
                  <a:pt x="4356" y="14819"/>
                </a:lnTo>
                <a:lnTo>
                  <a:pt x="4161" y="15038"/>
                </a:lnTo>
                <a:lnTo>
                  <a:pt x="4015" y="15209"/>
                </a:lnTo>
                <a:lnTo>
                  <a:pt x="3845" y="15355"/>
                </a:lnTo>
                <a:lnTo>
                  <a:pt x="3675" y="15525"/>
                </a:lnTo>
                <a:lnTo>
                  <a:pt x="3529" y="15671"/>
                </a:lnTo>
                <a:lnTo>
                  <a:pt x="2847" y="15695"/>
                </a:lnTo>
                <a:lnTo>
                  <a:pt x="2847" y="15695"/>
                </a:lnTo>
                <a:lnTo>
                  <a:pt x="3018" y="15501"/>
                </a:lnTo>
                <a:lnTo>
                  <a:pt x="3796" y="14625"/>
                </a:lnTo>
                <a:lnTo>
                  <a:pt x="4575" y="13797"/>
                </a:lnTo>
                <a:lnTo>
                  <a:pt x="4940" y="13359"/>
                </a:lnTo>
                <a:lnTo>
                  <a:pt x="5281" y="12921"/>
                </a:lnTo>
                <a:lnTo>
                  <a:pt x="5865" y="12094"/>
                </a:lnTo>
                <a:close/>
                <a:moveTo>
                  <a:pt x="5281" y="11364"/>
                </a:moveTo>
                <a:lnTo>
                  <a:pt x="5378" y="11607"/>
                </a:lnTo>
                <a:lnTo>
                  <a:pt x="5451" y="11729"/>
                </a:lnTo>
                <a:lnTo>
                  <a:pt x="5548" y="11851"/>
                </a:lnTo>
                <a:lnTo>
                  <a:pt x="5232" y="12289"/>
                </a:lnTo>
                <a:lnTo>
                  <a:pt x="4867" y="12800"/>
                </a:lnTo>
                <a:lnTo>
                  <a:pt x="4478" y="13286"/>
                </a:lnTo>
                <a:lnTo>
                  <a:pt x="3650" y="14211"/>
                </a:lnTo>
                <a:lnTo>
                  <a:pt x="3334" y="14576"/>
                </a:lnTo>
                <a:lnTo>
                  <a:pt x="2993" y="14941"/>
                </a:lnTo>
                <a:lnTo>
                  <a:pt x="2750" y="15330"/>
                </a:lnTo>
                <a:lnTo>
                  <a:pt x="2507" y="15720"/>
                </a:lnTo>
                <a:lnTo>
                  <a:pt x="2166" y="15695"/>
                </a:lnTo>
                <a:lnTo>
                  <a:pt x="1825" y="15647"/>
                </a:lnTo>
                <a:lnTo>
                  <a:pt x="1947" y="15525"/>
                </a:lnTo>
                <a:lnTo>
                  <a:pt x="2044" y="15403"/>
                </a:lnTo>
                <a:lnTo>
                  <a:pt x="2239" y="15111"/>
                </a:lnTo>
                <a:lnTo>
                  <a:pt x="2604" y="14625"/>
                </a:lnTo>
                <a:lnTo>
                  <a:pt x="3018" y="14162"/>
                </a:lnTo>
                <a:lnTo>
                  <a:pt x="3748" y="13311"/>
                </a:lnTo>
                <a:lnTo>
                  <a:pt x="4113" y="12897"/>
                </a:lnTo>
                <a:lnTo>
                  <a:pt x="4478" y="12459"/>
                </a:lnTo>
                <a:lnTo>
                  <a:pt x="4867" y="11924"/>
                </a:lnTo>
                <a:lnTo>
                  <a:pt x="5281" y="11364"/>
                </a:lnTo>
                <a:close/>
                <a:moveTo>
                  <a:pt x="5500" y="1"/>
                </a:moveTo>
                <a:lnTo>
                  <a:pt x="5086" y="50"/>
                </a:lnTo>
                <a:lnTo>
                  <a:pt x="4916" y="98"/>
                </a:lnTo>
                <a:lnTo>
                  <a:pt x="4721" y="147"/>
                </a:lnTo>
                <a:lnTo>
                  <a:pt x="4551" y="220"/>
                </a:lnTo>
                <a:lnTo>
                  <a:pt x="4405" y="293"/>
                </a:lnTo>
                <a:lnTo>
                  <a:pt x="4259" y="415"/>
                </a:lnTo>
                <a:lnTo>
                  <a:pt x="4137" y="512"/>
                </a:lnTo>
                <a:lnTo>
                  <a:pt x="4040" y="658"/>
                </a:lnTo>
                <a:lnTo>
                  <a:pt x="3991" y="828"/>
                </a:lnTo>
                <a:lnTo>
                  <a:pt x="3942" y="1072"/>
                </a:lnTo>
                <a:lnTo>
                  <a:pt x="3942" y="1388"/>
                </a:lnTo>
                <a:lnTo>
                  <a:pt x="3967" y="1704"/>
                </a:lnTo>
                <a:lnTo>
                  <a:pt x="4064" y="2020"/>
                </a:lnTo>
                <a:lnTo>
                  <a:pt x="4210" y="2288"/>
                </a:lnTo>
                <a:lnTo>
                  <a:pt x="4283" y="2434"/>
                </a:lnTo>
                <a:lnTo>
                  <a:pt x="4380" y="2556"/>
                </a:lnTo>
                <a:lnTo>
                  <a:pt x="4502" y="2653"/>
                </a:lnTo>
                <a:lnTo>
                  <a:pt x="4599" y="2726"/>
                </a:lnTo>
                <a:lnTo>
                  <a:pt x="4745" y="2799"/>
                </a:lnTo>
                <a:lnTo>
                  <a:pt x="4867" y="2823"/>
                </a:lnTo>
                <a:lnTo>
                  <a:pt x="4891" y="3213"/>
                </a:lnTo>
                <a:lnTo>
                  <a:pt x="4891" y="3578"/>
                </a:lnTo>
                <a:lnTo>
                  <a:pt x="4843" y="4332"/>
                </a:lnTo>
                <a:lnTo>
                  <a:pt x="4843" y="4965"/>
                </a:lnTo>
                <a:lnTo>
                  <a:pt x="4843" y="5622"/>
                </a:lnTo>
                <a:lnTo>
                  <a:pt x="4843" y="5914"/>
                </a:lnTo>
                <a:lnTo>
                  <a:pt x="4818" y="6206"/>
                </a:lnTo>
                <a:lnTo>
                  <a:pt x="4794" y="6473"/>
                </a:lnTo>
                <a:lnTo>
                  <a:pt x="4818" y="6619"/>
                </a:lnTo>
                <a:lnTo>
                  <a:pt x="4843" y="6765"/>
                </a:lnTo>
                <a:lnTo>
                  <a:pt x="4697" y="6911"/>
                </a:lnTo>
                <a:lnTo>
                  <a:pt x="4551" y="7082"/>
                </a:lnTo>
                <a:lnTo>
                  <a:pt x="4332" y="7447"/>
                </a:lnTo>
                <a:lnTo>
                  <a:pt x="3723" y="8250"/>
                </a:lnTo>
                <a:lnTo>
                  <a:pt x="3115" y="9077"/>
                </a:lnTo>
                <a:lnTo>
                  <a:pt x="2434" y="10074"/>
                </a:lnTo>
                <a:lnTo>
                  <a:pt x="1728" y="11072"/>
                </a:lnTo>
                <a:lnTo>
                  <a:pt x="1047" y="12045"/>
                </a:lnTo>
                <a:lnTo>
                  <a:pt x="706" y="12483"/>
                </a:lnTo>
                <a:lnTo>
                  <a:pt x="560" y="12702"/>
                </a:lnTo>
                <a:lnTo>
                  <a:pt x="487" y="12824"/>
                </a:lnTo>
                <a:lnTo>
                  <a:pt x="463" y="12946"/>
                </a:lnTo>
                <a:lnTo>
                  <a:pt x="366" y="13043"/>
                </a:lnTo>
                <a:lnTo>
                  <a:pt x="293" y="13116"/>
                </a:lnTo>
                <a:lnTo>
                  <a:pt x="147" y="13335"/>
                </a:lnTo>
                <a:lnTo>
                  <a:pt x="74" y="13578"/>
                </a:lnTo>
                <a:lnTo>
                  <a:pt x="1" y="13773"/>
                </a:lnTo>
                <a:lnTo>
                  <a:pt x="1" y="13968"/>
                </a:lnTo>
                <a:lnTo>
                  <a:pt x="25" y="14138"/>
                </a:lnTo>
                <a:lnTo>
                  <a:pt x="49" y="14333"/>
                </a:lnTo>
                <a:lnTo>
                  <a:pt x="122" y="14503"/>
                </a:lnTo>
                <a:lnTo>
                  <a:pt x="268" y="14868"/>
                </a:lnTo>
                <a:lnTo>
                  <a:pt x="414" y="15184"/>
                </a:lnTo>
                <a:lnTo>
                  <a:pt x="512" y="15355"/>
                </a:lnTo>
                <a:lnTo>
                  <a:pt x="633" y="15501"/>
                </a:lnTo>
                <a:lnTo>
                  <a:pt x="755" y="15647"/>
                </a:lnTo>
                <a:lnTo>
                  <a:pt x="876" y="15744"/>
                </a:lnTo>
                <a:lnTo>
                  <a:pt x="998" y="15841"/>
                </a:lnTo>
                <a:lnTo>
                  <a:pt x="1144" y="15939"/>
                </a:lnTo>
                <a:lnTo>
                  <a:pt x="1290" y="15987"/>
                </a:lnTo>
                <a:lnTo>
                  <a:pt x="1460" y="16060"/>
                </a:lnTo>
                <a:lnTo>
                  <a:pt x="1777" y="16133"/>
                </a:lnTo>
                <a:lnTo>
                  <a:pt x="2117" y="16182"/>
                </a:lnTo>
                <a:lnTo>
                  <a:pt x="2482" y="16182"/>
                </a:lnTo>
                <a:lnTo>
                  <a:pt x="2847" y="16158"/>
                </a:lnTo>
                <a:lnTo>
                  <a:pt x="5208" y="16060"/>
                </a:lnTo>
                <a:lnTo>
                  <a:pt x="6400" y="16012"/>
                </a:lnTo>
                <a:lnTo>
                  <a:pt x="7568" y="15987"/>
                </a:lnTo>
                <a:lnTo>
                  <a:pt x="8711" y="15987"/>
                </a:lnTo>
                <a:lnTo>
                  <a:pt x="9879" y="16036"/>
                </a:lnTo>
                <a:lnTo>
                  <a:pt x="10828" y="16036"/>
                </a:lnTo>
                <a:lnTo>
                  <a:pt x="11339" y="16060"/>
                </a:lnTo>
                <a:lnTo>
                  <a:pt x="11826" y="16109"/>
                </a:lnTo>
                <a:lnTo>
                  <a:pt x="11850" y="16158"/>
                </a:lnTo>
                <a:lnTo>
                  <a:pt x="11899" y="16182"/>
                </a:lnTo>
                <a:lnTo>
                  <a:pt x="11972" y="16206"/>
                </a:lnTo>
                <a:lnTo>
                  <a:pt x="12045" y="16206"/>
                </a:lnTo>
                <a:lnTo>
                  <a:pt x="12459" y="16182"/>
                </a:lnTo>
                <a:lnTo>
                  <a:pt x="13067" y="16182"/>
                </a:lnTo>
                <a:lnTo>
                  <a:pt x="13262" y="16158"/>
                </a:lnTo>
                <a:lnTo>
                  <a:pt x="13456" y="16109"/>
                </a:lnTo>
                <a:lnTo>
                  <a:pt x="13651" y="16060"/>
                </a:lnTo>
                <a:lnTo>
                  <a:pt x="13773" y="15987"/>
                </a:lnTo>
                <a:lnTo>
                  <a:pt x="13870" y="15914"/>
                </a:lnTo>
                <a:lnTo>
                  <a:pt x="14065" y="15744"/>
                </a:lnTo>
                <a:lnTo>
                  <a:pt x="14211" y="15549"/>
                </a:lnTo>
                <a:lnTo>
                  <a:pt x="14357" y="15330"/>
                </a:lnTo>
                <a:lnTo>
                  <a:pt x="14527" y="14990"/>
                </a:lnTo>
                <a:lnTo>
                  <a:pt x="14697" y="14673"/>
                </a:lnTo>
                <a:lnTo>
                  <a:pt x="14770" y="14503"/>
                </a:lnTo>
                <a:lnTo>
                  <a:pt x="14795" y="14308"/>
                </a:lnTo>
                <a:lnTo>
                  <a:pt x="14843" y="14138"/>
                </a:lnTo>
                <a:lnTo>
                  <a:pt x="14843" y="13943"/>
                </a:lnTo>
                <a:lnTo>
                  <a:pt x="14819" y="13749"/>
                </a:lnTo>
                <a:lnTo>
                  <a:pt x="14770" y="13578"/>
                </a:lnTo>
                <a:lnTo>
                  <a:pt x="14697" y="13408"/>
                </a:lnTo>
                <a:lnTo>
                  <a:pt x="14624" y="13262"/>
                </a:lnTo>
                <a:lnTo>
                  <a:pt x="14405" y="12970"/>
                </a:lnTo>
                <a:lnTo>
                  <a:pt x="14162" y="12702"/>
                </a:lnTo>
                <a:lnTo>
                  <a:pt x="13773" y="12240"/>
                </a:lnTo>
                <a:lnTo>
                  <a:pt x="13408" y="11753"/>
                </a:lnTo>
                <a:lnTo>
                  <a:pt x="13408" y="11705"/>
                </a:lnTo>
                <a:lnTo>
                  <a:pt x="13359" y="11680"/>
                </a:lnTo>
                <a:lnTo>
                  <a:pt x="13018" y="11145"/>
                </a:lnTo>
                <a:lnTo>
                  <a:pt x="12702" y="10610"/>
                </a:lnTo>
                <a:lnTo>
                  <a:pt x="12410" y="10074"/>
                </a:lnTo>
                <a:lnTo>
                  <a:pt x="12094" y="9563"/>
                </a:lnTo>
                <a:lnTo>
                  <a:pt x="11534" y="8736"/>
                </a:lnTo>
                <a:lnTo>
                  <a:pt x="10974" y="7909"/>
                </a:lnTo>
                <a:lnTo>
                  <a:pt x="10755" y="7593"/>
                </a:lnTo>
                <a:lnTo>
                  <a:pt x="10536" y="7276"/>
                </a:lnTo>
                <a:lnTo>
                  <a:pt x="10415" y="7130"/>
                </a:lnTo>
                <a:lnTo>
                  <a:pt x="10293" y="6984"/>
                </a:lnTo>
                <a:lnTo>
                  <a:pt x="10147" y="6863"/>
                </a:lnTo>
                <a:lnTo>
                  <a:pt x="10001" y="6765"/>
                </a:lnTo>
                <a:lnTo>
                  <a:pt x="10074" y="6595"/>
                </a:lnTo>
                <a:lnTo>
                  <a:pt x="10123" y="6400"/>
                </a:lnTo>
                <a:lnTo>
                  <a:pt x="10147" y="6206"/>
                </a:lnTo>
                <a:lnTo>
                  <a:pt x="10171" y="5987"/>
                </a:lnTo>
                <a:lnTo>
                  <a:pt x="10171" y="5573"/>
                </a:lnTo>
                <a:lnTo>
                  <a:pt x="10147" y="5184"/>
                </a:lnTo>
                <a:lnTo>
                  <a:pt x="10147" y="4016"/>
                </a:lnTo>
                <a:lnTo>
                  <a:pt x="10147" y="3724"/>
                </a:lnTo>
                <a:lnTo>
                  <a:pt x="10123" y="3432"/>
                </a:lnTo>
                <a:lnTo>
                  <a:pt x="10074" y="3140"/>
                </a:lnTo>
                <a:lnTo>
                  <a:pt x="10025" y="2848"/>
                </a:lnTo>
                <a:lnTo>
                  <a:pt x="10317" y="2580"/>
                </a:lnTo>
                <a:lnTo>
                  <a:pt x="10609" y="2288"/>
                </a:lnTo>
                <a:lnTo>
                  <a:pt x="10755" y="2142"/>
                </a:lnTo>
                <a:lnTo>
                  <a:pt x="10877" y="1996"/>
                </a:lnTo>
                <a:lnTo>
                  <a:pt x="10974" y="1826"/>
                </a:lnTo>
                <a:lnTo>
                  <a:pt x="11072" y="1631"/>
                </a:lnTo>
                <a:lnTo>
                  <a:pt x="11096" y="1436"/>
                </a:lnTo>
                <a:lnTo>
                  <a:pt x="11096" y="1266"/>
                </a:lnTo>
                <a:lnTo>
                  <a:pt x="11047" y="1096"/>
                </a:lnTo>
                <a:lnTo>
                  <a:pt x="10974" y="950"/>
                </a:lnTo>
                <a:lnTo>
                  <a:pt x="10877" y="804"/>
                </a:lnTo>
                <a:lnTo>
                  <a:pt x="10755" y="682"/>
                </a:lnTo>
                <a:lnTo>
                  <a:pt x="10609" y="561"/>
                </a:lnTo>
                <a:lnTo>
                  <a:pt x="10463" y="463"/>
                </a:lnTo>
                <a:lnTo>
                  <a:pt x="10269" y="366"/>
                </a:lnTo>
                <a:lnTo>
                  <a:pt x="10074" y="293"/>
                </a:lnTo>
                <a:lnTo>
                  <a:pt x="9855" y="244"/>
                </a:lnTo>
                <a:lnTo>
                  <a:pt x="9636" y="196"/>
                </a:lnTo>
                <a:lnTo>
                  <a:pt x="9198" y="171"/>
                </a:lnTo>
                <a:lnTo>
                  <a:pt x="8784" y="147"/>
                </a:lnTo>
                <a:lnTo>
                  <a:pt x="7665" y="123"/>
                </a:lnTo>
                <a:lnTo>
                  <a:pt x="7106" y="98"/>
                </a:lnTo>
                <a:lnTo>
                  <a:pt x="6546" y="50"/>
                </a:lnTo>
                <a:lnTo>
                  <a:pt x="623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7229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2169650"/>
            <a:ext cx="7924800" cy="275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/>
            <a:r>
              <a:rPr lang="en-PH" dirty="0" smtClean="0"/>
              <a:t>Always refer to ROD before managing and discharging patients</a:t>
            </a:r>
          </a:p>
          <a:p>
            <a:pPr marL="285750" indent="-285750"/>
            <a:r>
              <a:rPr lang="en-PH" dirty="0" smtClean="0"/>
              <a:t>Do not use abbreviations</a:t>
            </a:r>
          </a:p>
          <a:p>
            <a:pPr marL="285750" indent="-285750"/>
            <a:r>
              <a:rPr lang="en-PH" dirty="0" smtClean="0"/>
              <a:t>Procedures</a:t>
            </a:r>
          </a:p>
          <a:p>
            <a:pPr marL="742950" lvl="1" indent="-285750"/>
            <a:r>
              <a:rPr lang="en-PH" dirty="0" smtClean="0"/>
              <a:t>Reinsertion only (we do not initiate their placement)	</a:t>
            </a:r>
          </a:p>
          <a:p>
            <a:pPr marL="285750" indent="-285750"/>
            <a:r>
              <a:rPr lang="en-PH" dirty="0" smtClean="0"/>
              <a:t>IV route is not an option, but IM injection may be done</a:t>
            </a:r>
          </a:p>
          <a:p>
            <a:pPr marL="285750" indent="-285750"/>
            <a:r>
              <a:rPr lang="en-PH" dirty="0" smtClean="0"/>
              <a:t>Skin testing should be done </a:t>
            </a:r>
            <a:r>
              <a:rPr lang="en-PH" dirty="0" err="1" smtClean="0"/>
              <a:t>esp</a:t>
            </a:r>
            <a:r>
              <a:rPr lang="en-PH" dirty="0" smtClean="0"/>
              <a:t> for NSAIDs</a:t>
            </a:r>
          </a:p>
          <a:p>
            <a:pPr marL="0" indent="0">
              <a:buNone/>
            </a:pPr>
            <a:endParaRPr lang="en-PH" dirty="0" smtClean="0"/>
          </a:p>
          <a:p>
            <a:pPr marL="285750" indent="-285750"/>
            <a:endParaRPr dirty="0"/>
          </a:p>
        </p:txBody>
      </p:sp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Ambulatory Care Unit</a:t>
            </a:r>
            <a:endParaRPr dirty="0"/>
          </a:p>
        </p:txBody>
      </p:sp>
      <p:sp>
        <p:nvSpPr>
          <p:cNvPr id="124" name="Shape 124"/>
          <p:cNvSpPr/>
          <p:nvPr/>
        </p:nvSpPr>
        <p:spPr>
          <a:xfrm>
            <a:off x="4141750" y="281249"/>
            <a:ext cx="788694" cy="805193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4373895" y="506743"/>
            <a:ext cx="324416" cy="354204"/>
          </a:xfrm>
          <a:custGeom>
            <a:avLst/>
            <a:gdLst/>
            <a:ahLst/>
            <a:cxnLst/>
            <a:rect l="0" t="0" r="0" b="0"/>
            <a:pathLst>
              <a:path w="14844" h="16207" extrusionOk="0">
                <a:moveTo>
                  <a:pt x="7836" y="2337"/>
                </a:moveTo>
                <a:lnTo>
                  <a:pt x="7519" y="2385"/>
                </a:lnTo>
                <a:lnTo>
                  <a:pt x="7081" y="2410"/>
                </a:lnTo>
                <a:lnTo>
                  <a:pt x="6619" y="2434"/>
                </a:lnTo>
                <a:lnTo>
                  <a:pt x="6327" y="2434"/>
                </a:lnTo>
                <a:lnTo>
                  <a:pt x="6181" y="2458"/>
                </a:lnTo>
                <a:lnTo>
                  <a:pt x="6035" y="2507"/>
                </a:lnTo>
                <a:lnTo>
                  <a:pt x="5986" y="2556"/>
                </a:lnTo>
                <a:lnTo>
                  <a:pt x="5962" y="2604"/>
                </a:lnTo>
                <a:lnTo>
                  <a:pt x="5962" y="2653"/>
                </a:lnTo>
                <a:lnTo>
                  <a:pt x="5962" y="2726"/>
                </a:lnTo>
                <a:lnTo>
                  <a:pt x="6059" y="2848"/>
                </a:lnTo>
                <a:lnTo>
                  <a:pt x="6181" y="2921"/>
                </a:lnTo>
                <a:lnTo>
                  <a:pt x="6303" y="2969"/>
                </a:lnTo>
                <a:lnTo>
                  <a:pt x="6449" y="3018"/>
                </a:lnTo>
                <a:lnTo>
                  <a:pt x="7057" y="3018"/>
                </a:lnTo>
                <a:lnTo>
                  <a:pt x="7519" y="2994"/>
                </a:lnTo>
                <a:lnTo>
                  <a:pt x="7957" y="2945"/>
                </a:lnTo>
                <a:lnTo>
                  <a:pt x="8152" y="2945"/>
                </a:lnTo>
                <a:lnTo>
                  <a:pt x="8347" y="2969"/>
                </a:lnTo>
                <a:lnTo>
                  <a:pt x="8833" y="2969"/>
                </a:lnTo>
                <a:lnTo>
                  <a:pt x="8906" y="2921"/>
                </a:lnTo>
                <a:lnTo>
                  <a:pt x="8955" y="2848"/>
                </a:lnTo>
                <a:lnTo>
                  <a:pt x="8979" y="2775"/>
                </a:lnTo>
                <a:lnTo>
                  <a:pt x="9003" y="2702"/>
                </a:lnTo>
                <a:lnTo>
                  <a:pt x="8979" y="2629"/>
                </a:lnTo>
                <a:lnTo>
                  <a:pt x="8930" y="2556"/>
                </a:lnTo>
                <a:lnTo>
                  <a:pt x="8857" y="2483"/>
                </a:lnTo>
                <a:lnTo>
                  <a:pt x="8711" y="2410"/>
                </a:lnTo>
                <a:lnTo>
                  <a:pt x="8566" y="2361"/>
                </a:lnTo>
                <a:lnTo>
                  <a:pt x="8395" y="2337"/>
                </a:lnTo>
                <a:close/>
                <a:moveTo>
                  <a:pt x="7130" y="5768"/>
                </a:moveTo>
                <a:lnTo>
                  <a:pt x="7154" y="5792"/>
                </a:lnTo>
                <a:lnTo>
                  <a:pt x="7179" y="5816"/>
                </a:lnTo>
                <a:lnTo>
                  <a:pt x="7203" y="5841"/>
                </a:lnTo>
                <a:lnTo>
                  <a:pt x="7227" y="5889"/>
                </a:lnTo>
                <a:lnTo>
                  <a:pt x="7227" y="5987"/>
                </a:lnTo>
                <a:lnTo>
                  <a:pt x="7203" y="6084"/>
                </a:lnTo>
                <a:lnTo>
                  <a:pt x="7179" y="6157"/>
                </a:lnTo>
                <a:lnTo>
                  <a:pt x="7106" y="6206"/>
                </a:lnTo>
                <a:lnTo>
                  <a:pt x="6960" y="6254"/>
                </a:lnTo>
                <a:lnTo>
                  <a:pt x="6814" y="6230"/>
                </a:lnTo>
                <a:lnTo>
                  <a:pt x="6741" y="6206"/>
                </a:lnTo>
                <a:lnTo>
                  <a:pt x="6692" y="6157"/>
                </a:lnTo>
                <a:lnTo>
                  <a:pt x="6668" y="6084"/>
                </a:lnTo>
                <a:lnTo>
                  <a:pt x="6643" y="6011"/>
                </a:lnTo>
                <a:lnTo>
                  <a:pt x="6668" y="5938"/>
                </a:lnTo>
                <a:lnTo>
                  <a:pt x="6692" y="5865"/>
                </a:lnTo>
                <a:lnTo>
                  <a:pt x="6741" y="5816"/>
                </a:lnTo>
                <a:lnTo>
                  <a:pt x="6789" y="5768"/>
                </a:lnTo>
                <a:lnTo>
                  <a:pt x="6838" y="5816"/>
                </a:lnTo>
                <a:lnTo>
                  <a:pt x="6911" y="5841"/>
                </a:lnTo>
                <a:lnTo>
                  <a:pt x="7008" y="5816"/>
                </a:lnTo>
                <a:lnTo>
                  <a:pt x="7081" y="5816"/>
                </a:lnTo>
                <a:lnTo>
                  <a:pt x="7130" y="5768"/>
                </a:lnTo>
                <a:close/>
                <a:moveTo>
                  <a:pt x="6911" y="5232"/>
                </a:moveTo>
                <a:lnTo>
                  <a:pt x="6741" y="5257"/>
                </a:lnTo>
                <a:lnTo>
                  <a:pt x="6595" y="5305"/>
                </a:lnTo>
                <a:lnTo>
                  <a:pt x="6473" y="5427"/>
                </a:lnTo>
                <a:lnTo>
                  <a:pt x="6351" y="5549"/>
                </a:lnTo>
                <a:lnTo>
                  <a:pt x="6254" y="5695"/>
                </a:lnTo>
                <a:lnTo>
                  <a:pt x="6181" y="5865"/>
                </a:lnTo>
                <a:lnTo>
                  <a:pt x="6157" y="6011"/>
                </a:lnTo>
                <a:lnTo>
                  <a:pt x="6157" y="6108"/>
                </a:lnTo>
                <a:lnTo>
                  <a:pt x="6157" y="6206"/>
                </a:lnTo>
                <a:lnTo>
                  <a:pt x="6181" y="6303"/>
                </a:lnTo>
                <a:lnTo>
                  <a:pt x="6230" y="6376"/>
                </a:lnTo>
                <a:lnTo>
                  <a:pt x="6351" y="6522"/>
                </a:lnTo>
                <a:lnTo>
                  <a:pt x="6497" y="6644"/>
                </a:lnTo>
                <a:lnTo>
                  <a:pt x="6668" y="6717"/>
                </a:lnTo>
                <a:lnTo>
                  <a:pt x="6862" y="6741"/>
                </a:lnTo>
                <a:lnTo>
                  <a:pt x="7057" y="6741"/>
                </a:lnTo>
                <a:lnTo>
                  <a:pt x="7252" y="6692"/>
                </a:lnTo>
                <a:lnTo>
                  <a:pt x="7373" y="6644"/>
                </a:lnTo>
                <a:lnTo>
                  <a:pt x="7495" y="6546"/>
                </a:lnTo>
                <a:lnTo>
                  <a:pt x="7592" y="6449"/>
                </a:lnTo>
                <a:lnTo>
                  <a:pt x="7665" y="6327"/>
                </a:lnTo>
                <a:lnTo>
                  <a:pt x="7714" y="6181"/>
                </a:lnTo>
                <a:lnTo>
                  <a:pt x="7738" y="6035"/>
                </a:lnTo>
                <a:lnTo>
                  <a:pt x="7738" y="5889"/>
                </a:lnTo>
                <a:lnTo>
                  <a:pt x="7714" y="5743"/>
                </a:lnTo>
                <a:lnTo>
                  <a:pt x="7665" y="5622"/>
                </a:lnTo>
                <a:lnTo>
                  <a:pt x="7617" y="5524"/>
                </a:lnTo>
                <a:lnTo>
                  <a:pt x="7544" y="5451"/>
                </a:lnTo>
                <a:lnTo>
                  <a:pt x="7471" y="5378"/>
                </a:lnTo>
                <a:lnTo>
                  <a:pt x="7373" y="5330"/>
                </a:lnTo>
                <a:lnTo>
                  <a:pt x="7276" y="5281"/>
                </a:lnTo>
                <a:lnTo>
                  <a:pt x="7081" y="5281"/>
                </a:lnTo>
                <a:lnTo>
                  <a:pt x="6984" y="5257"/>
                </a:lnTo>
                <a:lnTo>
                  <a:pt x="6911" y="5232"/>
                </a:lnTo>
                <a:close/>
                <a:moveTo>
                  <a:pt x="7982" y="7276"/>
                </a:moveTo>
                <a:lnTo>
                  <a:pt x="7884" y="7301"/>
                </a:lnTo>
                <a:lnTo>
                  <a:pt x="7787" y="7325"/>
                </a:lnTo>
                <a:lnTo>
                  <a:pt x="7738" y="7374"/>
                </a:lnTo>
                <a:lnTo>
                  <a:pt x="7617" y="7495"/>
                </a:lnTo>
                <a:lnTo>
                  <a:pt x="7568" y="7617"/>
                </a:lnTo>
                <a:lnTo>
                  <a:pt x="7544" y="7739"/>
                </a:lnTo>
                <a:lnTo>
                  <a:pt x="7568" y="7885"/>
                </a:lnTo>
                <a:lnTo>
                  <a:pt x="7617" y="8006"/>
                </a:lnTo>
                <a:lnTo>
                  <a:pt x="7665" y="8104"/>
                </a:lnTo>
                <a:lnTo>
                  <a:pt x="7714" y="8177"/>
                </a:lnTo>
                <a:lnTo>
                  <a:pt x="7860" y="8250"/>
                </a:lnTo>
                <a:lnTo>
                  <a:pt x="8030" y="8298"/>
                </a:lnTo>
                <a:lnTo>
                  <a:pt x="8103" y="8298"/>
                </a:lnTo>
                <a:lnTo>
                  <a:pt x="8176" y="8274"/>
                </a:lnTo>
                <a:lnTo>
                  <a:pt x="8298" y="8225"/>
                </a:lnTo>
                <a:lnTo>
                  <a:pt x="8444" y="8104"/>
                </a:lnTo>
                <a:lnTo>
                  <a:pt x="8566" y="7958"/>
                </a:lnTo>
                <a:lnTo>
                  <a:pt x="8590" y="7885"/>
                </a:lnTo>
                <a:lnTo>
                  <a:pt x="8590" y="7812"/>
                </a:lnTo>
                <a:lnTo>
                  <a:pt x="8590" y="7739"/>
                </a:lnTo>
                <a:lnTo>
                  <a:pt x="8566" y="7666"/>
                </a:lnTo>
                <a:lnTo>
                  <a:pt x="8468" y="7520"/>
                </a:lnTo>
                <a:lnTo>
                  <a:pt x="8347" y="7422"/>
                </a:lnTo>
                <a:lnTo>
                  <a:pt x="8225" y="7398"/>
                </a:lnTo>
                <a:lnTo>
                  <a:pt x="8152" y="7325"/>
                </a:lnTo>
                <a:lnTo>
                  <a:pt x="8079" y="7301"/>
                </a:lnTo>
                <a:lnTo>
                  <a:pt x="7982" y="7276"/>
                </a:lnTo>
                <a:close/>
                <a:moveTo>
                  <a:pt x="5889" y="488"/>
                </a:moveTo>
                <a:lnTo>
                  <a:pt x="6205" y="512"/>
                </a:lnTo>
                <a:lnTo>
                  <a:pt x="6716" y="561"/>
                </a:lnTo>
                <a:lnTo>
                  <a:pt x="7373" y="609"/>
                </a:lnTo>
                <a:lnTo>
                  <a:pt x="8055" y="634"/>
                </a:lnTo>
                <a:lnTo>
                  <a:pt x="8736" y="634"/>
                </a:lnTo>
                <a:lnTo>
                  <a:pt x="9393" y="682"/>
                </a:lnTo>
                <a:lnTo>
                  <a:pt x="9587" y="707"/>
                </a:lnTo>
                <a:lnTo>
                  <a:pt x="9782" y="731"/>
                </a:lnTo>
                <a:lnTo>
                  <a:pt x="10001" y="804"/>
                </a:lnTo>
                <a:lnTo>
                  <a:pt x="10196" y="877"/>
                </a:lnTo>
                <a:lnTo>
                  <a:pt x="10366" y="974"/>
                </a:lnTo>
                <a:lnTo>
                  <a:pt x="10439" y="1047"/>
                </a:lnTo>
                <a:lnTo>
                  <a:pt x="10512" y="1120"/>
                </a:lnTo>
                <a:lnTo>
                  <a:pt x="10536" y="1193"/>
                </a:lnTo>
                <a:lnTo>
                  <a:pt x="10585" y="1291"/>
                </a:lnTo>
                <a:lnTo>
                  <a:pt x="10585" y="1388"/>
                </a:lnTo>
                <a:lnTo>
                  <a:pt x="10585" y="1485"/>
                </a:lnTo>
                <a:lnTo>
                  <a:pt x="10536" y="1631"/>
                </a:lnTo>
                <a:lnTo>
                  <a:pt x="10439" y="1777"/>
                </a:lnTo>
                <a:lnTo>
                  <a:pt x="10317" y="1923"/>
                </a:lnTo>
                <a:lnTo>
                  <a:pt x="10196" y="2045"/>
                </a:lnTo>
                <a:lnTo>
                  <a:pt x="9904" y="2288"/>
                </a:lnTo>
                <a:lnTo>
                  <a:pt x="9660" y="2507"/>
                </a:lnTo>
                <a:lnTo>
                  <a:pt x="9587" y="2604"/>
                </a:lnTo>
                <a:lnTo>
                  <a:pt x="9587" y="2677"/>
                </a:lnTo>
                <a:lnTo>
                  <a:pt x="9587" y="2775"/>
                </a:lnTo>
                <a:lnTo>
                  <a:pt x="9636" y="2848"/>
                </a:lnTo>
                <a:lnTo>
                  <a:pt x="9587" y="3091"/>
                </a:lnTo>
                <a:lnTo>
                  <a:pt x="9563" y="3334"/>
                </a:lnTo>
                <a:lnTo>
                  <a:pt x="9563" y="3845"/>
                </a:lnTo>
                <a:lnTo>
                  <a:pt x="9587" y="4381"/>
                </a:lnTo>
                <a:lnTo>
                  <a:pt x="9612" y="4867"/>
                </a:lnTo>
                <a:lnTo>
                  <a:pt x="9612" y="5816"/>
                </a:lnTo>
                <a:lnTo>
                  <a:pt x="9612" y="6060"/>
                </a:lnTo>
                <a:lnTo>
                  <a:pt x="9563" y="6303"/>
                </a:lnTo>
                <a:lnTo>
                  <a:pt x="9563" y="6546"/>
                </a:lnTo>
                <a:lnTo>
                  <a:pt x="9587" y="6765"/>
                </a:lnTo>
                <a:lnTo>
                  <a:pt x="9612" y="6838"/>
                </a:lnTo>
                <a:lnTo>
                  <a:pt x="9660" y="6887"/>
                </a:lnTo>
                <a:lnTo>
                  <a:pt x="9660" y="6936"/>
                </a:lnTo>
                <a:lnTo>
                  <a:pt x="9685" y="6984"/>
                </a:lnTo>
                <a:lnTo>
                  <a:pt x="10269" y="7787"/>
                </a:lnTo>
                <a:lnTo>
                  <a:pt x="10828" y="8639"/>
                </a:lnTo>
                <a:lnTo>
                  <a:pt x="10512" y="8615"/>
                </a:lnTo>
                <a:lnTo>
                  <a:pt x="10171" y="8639"/>
                </a:lnTo>
                <a:lnTo>
                  <a:pt x="9514" y="8663"/>
                </a:lnTo>
                <a:lnTo>
                  <a:pt x="8395" y="8688"/>
                </a:lnTo>
                <a:lnTo>
                  <a:pt x="7300" y="8712"/>
                </a:lnTo>
                <a:lnTo>
                  <a:pt x="6765" y="8736"/>
                </a:lnTo>
                <a:lnTo>
                  <a:pt x="6254" y="8736"/>
                </a:lnTo>
                <a:lnTo>
                  <a:pt x="5208" y="8712"/>
                </a:lnTo>
                <a:lnTo>
                  <a:pt x="4599" y="8712"/>
                </a:lnTo>
                <a:lnTo>
                  <a:pt x="4283" y="8736"/>
                </a:lnTo>
                <a:lnTo>
                  <a:pt x="4137" y="8761"/>
                </a:lnTo>
                <a:lnTo>
                  <a:pt x="3991" y="8809"/>
                </a:lnTo>
                <a:lnTo>
                  <a:pt x="4599" y="8006"/>
                </a:lnTo>
                <a:lnTo>
                  <a:pt x="4940" y="7520"/>
                </a:lnTo>
                <a:lnTo>
                  <a:pt x="5135" y="7276"/>
                </a:lnTo>
                <a:lnTo>
                  <a:pt x="5305" y="7082"/>
                </a:lnTo>
                <a:lnTo>
                  <a:pt x="5354" y="7009"/>
                </a:lnTo>
                <a:lnTo>
                  <a:pt x="5378" y="6911"/>
                </a:lnTo>
                <a:lnTo>
                  <a:pt x="5354" y="6838"/>
                </a:lnTo>
                <a:lnTo>
                  <a:pt x="5329" y="6741"/>
                </a:lnTo>
                <a:lnTo>
                  <a:pt x="5329" y="6717"/>
                </a:lnTo>
                <a:lnTo>
                  <a:pt x="5354" y="6084"/>
                </a:lnTo>
                <a:lnTo>
                  <a:pt x="5354" y="5451"/>
                </a:lnTo>
                <a:lnTo>
                  <a:pt x="5354" y="4794"/>
                </a:lnTo>
                <a:lnTo>
                  <a:pt x="5378" y="4162"/>
                </a:lnTo>
                <a:lnTo>
                  <a:pt x="5402" y="3821"/>
                </a:lnTo>
                <a:lnTo>
                  <a:pt x="5427" y="3432"/>
                </a:lnTo>
                <a:lnTo>
                  <a:pt x="5402" y="3237"/>
                </a:lnTo>
                <a:lnTo>
                  <a:pt x="5378" y="3042"/>
                </a:lnTo>
                <a:lnTo>
                  <a:pt x="5329" y="2872"/>
                </a:lnTo>
                <a:lnTo>
                  <a:pt x="5256" y="2726"/>
                </a:lnTo>
                <a:lnTo>
                  <a:pt x="5256" y="2653"/>
                </a:lnTo>
                <a:lnTo>
                  <a:pt x="5256" y="2604"/>
                </a:lnTo>
                <a:lnTo>
                  <a:pt x="5232" y="2556"/>
                </a:lnTo>
                <a:lnTo>
                  <a:pt x="5183" y="2507"/>
                </a:lnTo>
                <a:lnTo>
                  <a:pt x="4989" y="2385"/>
                </a:lnTo>
                <a:lnTo>
                  <a:pt x="4794" y="2215"/>
                </a:lnTo>
                <a:lnTo>
                  <a:pt x="4648" y="1996"/>
                </a:lnTo>
                <a:lnTo>
                  <a:pt x="4502" y="1777"/>
                </a:lnTo>
                <a:lnTo>
                  <a:pt x="4405" y="1534"/>
                </a:lnTo>
                <a:lnTo>
                  <a:pt x="4380" y="1412"/>
                </a:lnTo>
                <a:lnTo>
                  <a:pt x="4380" y="1291"/>
                </a:lnTo>
                <a:lnTo>
                  <a:pt x="4380" y="1169"/>
                </a:lnTo>
                <a:lnTo>
                  <a:pt x="4429" y="1047"/>
                </a:lnTo>
                <a:lnTo>
                  <a:pt x="4478" y="926"/>
                </a:lnTo>
                <a:lnTo>
                  <a:pt x="4551" y="828"/>
                </a:lnTo>
                <a:lnTo>
                  <a:pt x="4624" y="755"/>
                </a:lnTo>
                <a:lnTo>
                  <a:pt x="4721" y="682"/>
                </a:lnTo>
                <a:lnTo>
                  <a:pt x="4843" y="609"/>
                </a:lnTo>
                <a:lnTo>
                  <a:pt x="4989" y="561"/>
                </a:lnTo>
                <a:lnTo>
                  <a:pt x="5256" y="512"/>
                </a:lnTo>
                <a:lnTo>
                  <a:pt x="5573" y="488"/>
                </a:lnTo>
                <a:close/>
                <a:moveTo>
                  <a:pt x="7446" y="9199"/>
                </a:moveTo>
                <a:lnTo>
                  <a:pt x="7106" y="9612"/>
                </a:lnTo>
                <a:lnTo>
                  <a:pt x="7033" y="9588"/>
                </a:lnTo>
                <a:lnTo>
                  <a:pt x="6960" y="9563"/>
                </a:lnTo>
                <a:lnTo>
                  <a:pt x="6789" y="9563"/>
                </a:lnTo>
                <a:lnTo>
                  <a:pt x="6595" y="9588"/>
                </a:lnTo>
                <a:lnTo>
                  <a:pt x="6424" y="9636"/>
                </a:lnTo>
                <a:lnTo>
                  <a:pt x="6595" y="9466"/>
                </a:lnTo>
                <a:lnTo>
                  <a:pt x="6643" y="9369"/>
                </a:lnTo>
                <a:lnTo>
                  <a:pt x="6692" y="9272"/>
                </a:lnTo>
                <a:lnTo>
                  <a:pt x="6692" y="9223"/>
                </a:lnTo>
                <a:lnTo>
                  <a:pt x="7300" y="9199"/>
                </a:lnTo>
                <a:close/>
                <a:moveTo>
                  <a:pt x="8566" y="9174"/>
                </a:moveTo>
                <a:lnTo>
                  <a:pt x="8347" y="9418"/>
                </a:lnTo>
                <a:lnTo>
                  <a:pt x="8176" y="9661"/>
                </a:lnTo>
                <a:lnTo>
                  <a:pt x="7860" y="10196"/>
                </a:lnTo>
                <a:lnTo>
                  <a:pt x="7836" y="10147"/>
                </a:lnTo>
                <a:lnTo>
                  <a:pt x="7787" y="10050"/>
                </a:lnTo>
                <a:lnTo>
                  <a:pt x="7714" y="9953"/>
                </a:lnTo>
                <a:lnTo>
                  <a:pt x="7617" y="9855"/>
                </a:lnTo>
                <a:lnTo>
                  <a:pt x="7519" y="9782"/>
                </a:lnTo>
                <a:lnTo>
                  <a:pt x="7982" y="9223"/>
                </a:lnTo>
                <a:lnTo>
                  <a:pt x="8030" y="9174"/>
                </a:lnTo>
                <a:close/>
                <a:moveTo>
                  <a:pt x="6765" y="10099"/>
                </a:moveTo>
                <a:lnTo>
                  <a:pt x="6935" y="10172"/>
                </a:lnTo>
                <a:lnTo>
                  <a:pt x="7081" y="10220"/>
                </a:lnTo>
                <a:lnTo>
                  <a:pt x="7227" y="10293"/>
                </a:lnTo>
                <a:lnTo>
                  <a:pt x="7276" y="10366"/>
                </a:lnTo>
                <a:lnTo>
                  <a:pt x="7325" y="10439"/>
                </a:lnTo>
                <a:lnTo>
                  <a:pt x="7373" y="10610"/>
                </a:lnTo>
                <a:lnTo>
                  <a:pt x="7398" y="10780"/>
                </a:lnTo>
                <a:lnTo>
                  <a:pt x="7373" y="10950"/>
                </a:lnTo>
                <a:lnTo>
                  <a:pt x="7325" y="11121"/>
                </a:lnTo>
                <a:lnTo>
                  <a:pt x="7300" y="11242"/>
                </a:lnTo>
                <a:lnTo>
                  <a:pt x="7227" y="11340"/>
                </a:lnTo>
                <a:lnTo>
                  <a:pt x="7154" y="11413"/>
                </a:lnTo>
                <a:lnTo>
                  <a:pt x="7081" y="11510"/>
                </a:lnTo>
                <a:lnTo>
                  <a:pt x="6984" y="11559"/>
                </a:lnTo>
                <a:lnTo>
                  <a:pt x="6887" y="11607"/>
                </a:lnTo>
                <a:lnTo>
                  <a:pt x="6692" y="11680"/>
                </a:lnTo>
                <a:lnTo>
                  <a:pt x="6351" y="11680"/>
                </a:lnTo>
                <a:lnTo>
                  <a:pt x="6254" y="11632"/>
                </a:lnTo>
                <a:lnTo>
                  <a:pt x="6157" y="11607"/>
                </a:lnTo>
                <a:lnTo>
                  <a:pt x="6059" y="11534"/>
                </a:lnTo>
                <a:lnTo>
                  <a:pt x="5986" y="11461"/>
                </a:lnTo>
                <a:lnTo>
                  <a:pt x="5913" y="11364"/>
                </a:lnTo>
                <a:lnTo>
                  <a:pt x="5840" y="11218"/>
                </a:lnTo>
                <a:lnTo>
                  <a:pt x="5816" y="11096"/>
                </a:lnTo>
                <a:lnTo>
                  <a:pt x="5816" y="10950"/>
                </a:lnTo>
                <a:lnTo>
                  <a:pt x="5840" y="10829"/>
                </a:lnTo>
                <a:lnTo>
                  <a:pt x="5889" y="10683"/>
                </a:lnTo>
                <a:lnTo>
                  <a:pt x="5986" y="10585"/>
                </a:lnTo>
                <a:lnTo>
                  <a:pt x="6084" y="10464"/>
                </a:lnTo>
                <a:lnTo>
                  <a:pt x="6181" y="10366"/>
                </a:lnTo>
                <a:lnTo>
                  <a:pt x="6424" y="10220"/>
                </a:lnTo>
                <a:lnTo>
                  <a:pt x="6668" y="10123"/>
                </a:lnTo>
                <a:lnTo>
                  <a:pt x="6741" y="10099"/>
                </a:lnTo>
                <a:close/>
                <a:moveTo>
                  <a:pt x="10926" y="9174"/>
                </a:moveTo>
                <a:lnTo>
                  <a:pt x="10707" y="9539"/>
                </a:lnTo>
                <a:lnTo>
                  <a:pt x="10536" y="9855"/>
                </a:lnTo>
                <a:lnTo>
                  <a:pt x="10244" y="10366"/>
                </a:lnTo>
                <a:lnTo>
                  <a:pt x="9977" y="10877"/>
                </a:lnTo>
                <a:lnTo>
                  <a:pt x="9685" y="11388"/>
                </a:lnTo>
                <a:lnTo>
                  <a:pt x="9393" y="11899"/>
                </a:lnTo>
                <a:lnTo>
                  <a:pt x="9271" y="12118"/>
                </a:lnTo>
                <a:lnTo>
                  <a:pt x="9174" y="12021"/>
                </a:lnTo>
                <a:lnTo>
                  <a:pt x="9101" y="11948"/>
                </a:lnTo>
                <a:lnTo>
                  <a:pt x="8979" y="11899"/>
                </a:lnTo>
                <a:lnTo>
                  <a:pt x="8882" y="11875"/>
                </a:lnTo>
                <a:lnTo>
                  <a:pt x="8760" y="11851"/>
                </a:lnTo>
                <a:lnTo>
                  <a:pt x="8639" y="11851"/>
                </a:lnTo>
                <a:lnTo>
                  <a:pt x="8517" y="11875"/>
                </a:lnTo>
                <a:lnTo>
                  <a:pt x="8420" y="11924"/>
                </a:lnTo>
                <a:lnTo>
                  <a:pt x="8420" y="11924"/>
                </a:lnTo>
                <a:lnTo>
                  <a:pt x="8857" y="11218"/>
                </a:lnTo>
                <a:lnTo>
                  <a:pt x="9320" y="10512"/>
                </a:lnTo>
                <a:lnTo>
                  <a:pt x="9806" y="9831"/>
                </a:lnTo>
                <a:lnTo>
                  <a:pt x="10050" y="9515"/>
                </a:lnTo>
                <a:lnTo>
                  <a:pt x="10317" y="9199"/>
                </a:lnTo>
                <a:lnTo>
                  <a:pt x="10634" y="9199"/>
                </a:lnTo>
                <a:lnTo>
                  <a:pt x="10926" y="9174"/>
                </a:lnTo>
                <a:close/>
                <a:moveTo>
                  <a:pt x="8809" y="12386"/>
                </a:moveTo>
                <a:lnTo>
                  <a:pt x="8833" y="12410"/>
                </a:lnTo>
                <a:lnTo>
                  <a:pt x="8857" y="12459"/>
                </a:lnTo>
                <a:lnTo>
                  <a:pt x="8882" y="12508"/>
                </a:lnTo>
                <a:lnTo>
                  <a:pt x="8882" y="12581"/>
                </a:lnTo>
                <a:lnTo>
                  <a:pt x="8906" y="12654"/>
                </a:lnTo>
                <a:lnTo>
                  <a:pt x="8906" y="12751"/>
                </a:lnTo>
                <a:lnTo>
                  <a:pt x="8882" y="12800"/>
                </a:lnTo>
                <a:lnTo>
                  <a:pt x="8857" y="12897"/>
                </a:lnTo>
                <a:lnTo>
                  <a:pt x="8857" y="12970"/>
                </a:lnTo>
                <a:lnTo>
                  <a:pt x="8809" y="13043"/>
                </a:lnTo>
                <a:lnTo>
                  <a:pt x="8784" y="13092"/>
                </a:lnTo>
                <a:lnTo>
                  <a:pt x="8736" y="13116"/>
                </a:lnTo>
                <a:lnTo>
                  <a:pt x="8711" y="13140"/>
                </a:lnTo>
                <a:lnTo>
                  <a:pt x="8687" y="13140"/>
                </a:lnTo>
                <a:lnTo>
                  <a:pt x="8614" y="13116"/>
                </a:lnTo>
                <a:lnTo>
                  <a:pt x="8517" y="13067"/>
                </a:lnTo>
                <a:lnTo>
                  <a:pt x="8444" y="12970"/>
                </a:lnTo>
                <a:lnTo>
                  <a:pt x="8395" y="12873"/>
                </a:lnTo>
                <a:lnTo>
                  <a:pt x="8395" y="12751"/>
                </a:lnTo>
                <a:lnTo>
                  <a:pt x="8420" y="12629"/>
                </a:lnTo>
                <a:lnTo>
                  <a:pt x="8444" y="12508"/>
                </a:lnTo>
                <a:lnTo>
                  <a:pt x="8614" y="12410"/>
                </a:lnTo>
                <a:lnTo>
                  <a:pt x="8760" y="12386"/>
                </a:lnTo>
                <a:close/>
                <a:moveTo>
                  <a:pt x="7884" y="12702"/>
                </a:moveTo>
                <a:lnTo>
                  <a:pt x="7884" y="12897"/>
                </a:lnTo>
                <a:lnTo>
                  <a:pt x="7909" y="13067"/>
                </a:lnTo>
                <a:lnTo>
                  <a:pt x="7957" y="13189"/>
                </a:lnTo>
                <a:lnTo>
                  <a:pt x="8030" y="13311"/>
                </a:lnTo>
                <a:lnTo>
                  <a:pt x="8128" y="13408"/>
                </a:lnTo>
                <a:lnTo>
                  <a:pt x="8225" y="13481"/>
                </a:lnTo>
                <a:lnTo>
                  <a:pt x="7811" y="13968"/>
                </a:lnTo>
                <a:lnTo>
                  <a:pt x="7568" y="14260"/>
                </a:lnTo>
                <a:lnTo>
                  <a:pt x="7568" y="14065"/>
                </a:lnTo>
                <a:lnTo>
                  <a:pt x="7568" y="13895"/>
                </a:lnTo>
                <a:lnTo>
                  <a:pt x="7544" y="13773"/>
                </a:lnTo>
                <a:lnTo>
                  <a:pt x="7495" y="13676"/>
                </a:lnTo>
                <a:lnTo>
                  <a:pt x="7422" y="13578"/>
                </a:lnTo>
                <a:lnTo>
                  <a:pt x="7349" y="13481"/>
                </a:lnTo>
                <a:lnTo>
                  <a:pt x="7763" y="12873"/>
                </a:lnTo>
                <a:lnTo>
                  <a:pt x="7884" y="12702"/>
                </a:lnTo>
                <a:close/>
                <a:moveTo>
                  <a:pt x="3699" y="9174"/>
                </a:moveTo>
                <a:lnTo>
                  <a:pt x="3869" y="9199"/>
                </a:lnTo>
                <a:lnTo>
                  <a:pt x="4015" y="9223"/>
                </a:lnTo>
                <a:lnTo>
                  <a:pt x="4307" y="9199"/>
                </a:lnTo>
                <a:lnTo>
                  <a:pt x="3310" y="10683"/>
                </a:lnTo>
                <a:lnTo>
                  <a:pt x="2774" y="11437"/>
                </a:lnTo>
                <a:lnTo>
                  <a:pt x="2239" y="12143"/>
                </a:lnTo>
                <a:lnTo>
                  <a:pt x="1996" y="12459"/>
                </a:lnTo>
                <a:lnTo>
                  <a:pt x="1752" y="12775"/>
                </a:lnTo>
                <a:lnTo>
                  <a:pt x="1241" y="13384"/>
                </a:lnTo>
                <a:lnTo>
                  <a:pt x="1071" y="13627"/>
                </a:lnTo>
                <a:lnTo>
                  <a:pt x="876" y="13870"/>
                </a:lnTo>
                <a:lnTo>
                  <a:pt x="731" y="14138"/>
                </a:lnTo>
                <a:lnTo>
                  <a:pt x="682" y="14284"/>
                </a:lnTo>
                <a:lnTo>
                  <a:pt x="633" y="14406"/>
                </a:lnTo>
                <a:lnTo>
                  <a:pt x="585" y="14284"/>
                </a:lnTo>
                <a:lnTo>
                  <a:pt x="536" y="14065"/>
                </a:lnTo>
                <a:lnTo>
                  <a:pt x="512" y="13870"/>
                </a:lnTo>
                <a:lnTo>
                  <a:pt x="560" y="13676"/>
                </a:lnTo>
                <a:lnTo>
                  <a:pt x="633" y="13481"/>
                </a:lnTo>
                <a:lnTo>
                  <a:pt x="706" y="13311"/>
                </a:lnTo>
                <a:lnTo>
                  <a:pt x="779" y="13165"/>
                </a:lnTo>
                <a:lnTo>
                  <a:pt x="779" y="13116"/>
                </a:lnTo>
                <a:lnTo>
                  <a:pt x="949" y="12994"/>
                </a:lnTo>
                <a:lnTo>
                  <a:pt x="1120" y="12848"/>
                </a:lnTo>
                <a:lnTo>
                  <a:pt x="1266" y="12678"/>
                </a:lnTo>
                <a:lnTo>
                  <a:pt x="1412" y="12508"/>
                </a:lnTo>
                <a:lnTo>
                  <a:pt x="1679" y="12118"/>
                </a:lnTo>
                <a:lnTo>
                  <a:pt x="1923" y="11778"/>
                </a:lnTo>
                <a:lnTo>
                  <a:pt x="2288" y="11291"/>
                </a:lnTo>
                <a:lnTo>
                  <a:pt x="2604" y="10780"/>
                </a:lnTo>
                <a:lnTo>
                  <a:pt x="3285" y="9758"/>
                </a:lnTo>
                <a:lnTo>
                  <a:pt x="3699" y="9174"/>
                </a:lnTo>
                <a:close/>
                <a:moveTo>
                  <a:pt x="6984" y="13797"/>
                </a:moveTo>
                <a:lnTo>
                  <a:pt x="7057" y="13846"/>
                </a:lnTo>
                <a:lnTo>
                  <a:pt x="7106" y="13968"/>
                </a:lnTo>
                <a:lnTo>
                  <a:pt x="7130" y="14089"/>
                </a:lnTo>
                <a:lnTo>
                  <a:pt x="7106" y="14211"/>
                </a:lnTo>
                <a:lnTo>
                  <a:pt x="7057" y="14308"/>
                </a:lnTo>
                <a:lnTo>
                  <a:pt x="6984" y="14406"/>
                </a:lnTo>
                <a:lnTo>
                  <a:pt x="6935" y="14430"/>
                </a:lnTo>
                <a:lnTo>
                  <a:pt x="6862" y="14430"/>
                </a:lnTo>
                <a:lnTo>
                  <a:pt x="6692" y="14406"/>
                </a:lnTo>
                <a:lnTo>
                  <a:pt x="6619" y="14381"/>
                </a:lnTo>
                <a:lnTo>
                  <a:pt x="6570" y="14333"/>
                </a:lnTo>
                <a:lnTo>
                  <a:pt x="6546" y="14284"/>
                </a:lnTo>
                <a:lnTo>
                  <a:pt x="6522" y="14211"/>
                </a:lnTo>
                <a:lnTo>
                  <a:pt x="6546" y="14138"/>
                </a:lnTo>
                <a:lnTo>
                  <a:pt x="6595" y="14065"/>
                </a:lnTo>
                <a:lnTo>
                  <a:pt x="6692" y="13919"/>
                </a:lnTo>
                <a:lnTo>
                  <a:pt x="6741" y="13895"/>
                </a:lnTo>
                <a:lnTo>
                  <a:pt x="6814" y="13870"/>
                </a:lnTo>
                <a:lnTo>
                  <a:pt x="6935" y="13846"/>
                </a:lnTo>
                <a:lnTo>
                  <a:pt x="6984" y="13797"/>
                </a:lnTo>
                <a:close/>
                <a:moveTo>
                  <a:pt x="4770" y="9174"/>
                </a:moveTo>
                <a:lnTo>
                  <a:pt x="5281" y="9199"/>
                </a:lnTo>
                <a:lnTo>
                  <a:pt x="5110" y="9393"/>
                </a:lnTo>
                <a:lnTo>
                  <a:pt x="4989" y="9636"/>
                </a:lnTo>
                <a:lnTo>
                  <a:pt x="4745" y="10099"/>
                </a:lnTo>
                <a:lnTo>
                  <a:pt x="4478" y="10561"/>
                </a:lnTo>
                <a:lnTo>
                  <a:pt x="4186" y="11023"/>
                </a:lnTo>
                <a:lnTo>
                  <a:pt x="3869" y="11437"/>
                </a:lnTo>
                <a:lnTo>
                  <a:pt x="3529" y="11851"/>
                </a:lnTo>
                <a:lnTo>
                  <a:pt x="2823" y="12678"/>
                </a:lnTo>
                <a:lnTo>
                  <a:pt x="2117" y="13505"/>
                </a:lnTo>
                <a:lnTo>
                  <a:pt x="1777" y="13846"/>
                </a:lnTo>
                <a:lnTo>
                  <a:pt x="1460" y="14235"/>
                </a:lnTo>
                <a:lnTo>
                  <a:pt x="1144" y="14600"/>
                </a:lnTo>
                <a:lnTo>
                  <a:pt x="998" y="14795"/>
                </a:lnTo>
                <a:lnTo>
                  <a:pt x="876" y="15014"/>
                </a:lnTo>
                <a:lnTo>
                  <a:pt x="779" y="14819"/>
                </a:lnTo>
                <a:lnTo>
                  <a:pt x="706" y="14600"/>
                </a:lnTo>
                <a:lnTo>
                  <a:pt x="925" y="14333"/>
                </a:lnTo>
                <a:lnTo>
                  <a:pt x="1144" y="14041"/>
                </a:lnTo>
                <a:lnTo>
                  <a:pt x="1363" y="13749"/>
                </a:lnTo>
                <a:lnTo>
                  <a:pt x="1582" y="13457"/>
                </a:lnTo>
                <a:lnTo>
                  <a:pt x="2069" y="12897"/>
                </a:lnTo>
                <a:lnTo>
                  <a:pt x="2555" y="12337"/>
                </a:lnTo>
                <a:lnTo>
                  <a:pt x="3091" y="11607"/>
                </a:lnTo>
                <a:lnTo>
                  <a:pt x="3626" y="10853"/>
                </a:lnTo>
                <a:lnTo>
                  <a:pt x="4648" y="9345"/>
                </a:lnTo>
                <a:lnTo>
                  <a:pt x="4697" y="9296"/>
                </a:lnTo>
                <a:lnTo>
                  <a:pt x="4697" y="9272"/>
                </a:lnTo>
                <a:lnTo>
                  <a:pt x="4745" y="9199"/>
                </a:lnTo>
                <a:lnTo>
                  <a:pt x="4770" y="9174"/>
                </a:lnTo>
                <a:close/>
                <a:moveTo>
                  <a:pt x="12094" y="10634"/>
                </a:moveTo>
                <a:lnTo>
                  <a:pt x="12386" y="11072"/>
                </a:lnTo>
                <a:lnTo>
                  <a:pt x="11923" y="11632"/>
                </a:lnTo>
                <a:lnTo>
                  <a:pt x="11461" y="12216"/>
                </a:lnTo>
                <a:lnTo>
                  <a:pt x="10585" y="13359"/>
                </a:lnTo>
                <a:lnTo>
                  <a:pt x="9685" y="14503"/>
                </a:lnTo>
                <a:lnTo>
                  <a:pt x="9295" y="14990"/>
                </a:lnTo>
                <a:lnTo>
                  <a:pt x="9125" y="15257"/>
                </a:lnTo>
                <a:lnTo>
                  <a:pt x="8979" y="15525"/>
                </a:lnTo>
                <a:lnTo>
                  <a:pt x="8152" y="15525"/>
                </a:lnTo>
                <a:lnTo>
                  <a:pt x="8322" y="15379"/>
                </a:lnTo>
                <a:lnTo>
                  <a:pt x="8468" y="15184"/>
                </a:lnTo>
                <a:lnTo>
                  <a:pt x="8736" y="14819"/>
                </a:lnTo>
                <a:lnTo>
                  <a:pt x="9295" y="14065"/>
                </a:lnTo>
                <a:lnTo>
                  <a:pt x="9855" y="13311"/>
                </a:lnTo>
                <a:lnTo>
                  <a:pt x="10098" y="12946"/>
                </a:lnTo>
                <a:lnTo>
                  <a:pt x="10366" y="12605"/>
                </a:lnTo>
                <a:lnTo>
                  <a:pt x="10926" y="11924"/>
                </a:lnTo>
                <a:lnTo>
                  <a:pt x="12094" y="10634"/>
                </a:lnTo>
                <a:close/>
                <a:moveTo>
                  <a:pt x="11364" y="9466"/>
                </a:moveTo>
                <a:lnTo>
                  <a:pt x="11850" y="10220"/>
                </a:lnTo>
                <a:lnTo>
                  <a:pt x="10707" y="11486"/>
                </a:lnTo>
                <a:lnTo>
                  <a:pt x="10171" y="12118"/>
                </a:lnTo>
                <a:lnTo>
                  <a:pt x="9660" y="12800"/>
                </a:lnTo>
                <a:lnTo>
                  <a:pt x="9174" y="13505"/>
                </a:lnTo>
                <a:lnTo>
                  <a:pt x="8711" y="14211"/>
                </a:lnTo>
                <a:lnTo>
                  <a:pt x="8468" y="14503"/>
                </a:lnTo>
                <a:lnTo>
                  <a:pt x="8201" y="14844"/>
                </a:lnTo>
                <a:lnTo>
                  <a:pt x="8079" y="15014"/>
                </a:lnTo>
                <a:lnTo>
                  <a:pt x="7957" y="15184"/>
                </a:lnTo>
                <a:lnTo>
                  <a:pt x="7860" y="15355"/>
                </a:lnTo>
                <a:lnTo>
                  <a:pt x="7811" y="15525"/>
                </a:lnTo>
                <a:lnTo>
                  <a:pt x="6838" y="15549"/>
                </a:lnTo>
                <a:lnTo>
                  <a:pt x="7130" y="15306"/>
                </a:lnTo>
                <a:lnTo>
                  <a:pt x="7422" y="15038"/>
                </a:lnTo>
                <a:lnTo>
                  <a:pt x="7884" y="14503"/>
                </a:lnTo>
                <a:lnTo>
                  <a:pt x="8274" y="14089"/>
                </a:lnTo>
                <a:lnTo>
                  <a:pt x="8639" y="13651"/>
                </a:lnTo>
                <a:lnTo>
                  <a:pt x="8784" y="13651"/>
                </a:lnTo>
                <a:lnTo>
                  <a:pt x="8906" y="13603"/>
                </a:lnTo>
                <a:lnTo>
                  <a:pt x="9028" y="13554"/>
                </a:lnTo>
                <a:lnTo>
                  <a:pt x="9149" y="13457"/>
                </a:lnTo>
                <a:lnTo>
                  <a:pt x="9271" y="13286"/>
                </a:lnTo>
                <a:lnTo>
                  <a:pt x="9368" y="13092"/>
                </a:lnTo>
                <a:lnTo>
                  <a:pt x="9417" y="12873"/>
                </a:lnTo>
                <a:lnTo>
                  <a:pt x="9441" y="12654"/>
                </a:lnTo>
                <a:lnTo>
                  <a:pt x="9514" y="12556"/>
                </a:lnTo>
                <a:lnTo>
                  <a:pt x="9709" y="12289"/>
                </a:lnTo>
                <a:lnTo>
                  <a:pt x="9855" y="12045"/>
                </a:lnTo>
                <a:lnTo>
                  <a:pt x="10171" y="11510"/>
                </a:lnTo>
                <a:lnTo>
                  <a:pt x="10439" y="10975"/>
                </a:lnTo>
                <a:lnTo>
                  <a:pt x="10731" y="10439"/>
                </a:lnTo>
                <a:lnTo>
                  <a:pt x="11047" y="9953"/>
                </a:lnTo>
                <a:lnTo>
                  <a:pt x="11364" y="9466"/>
                </a:lnTo>
                <a:close/>
                <a:moveTo>
                  <a:pt x="12605" y="11437"/>
                </a:moveTo>
                <a:lnTo>
                  <a:pt x="12945" y="11972"/>
                </a:lnTo>
                <a:lnTo>
                  <a:pt x="12678" y="12386"/>
                </a:lnTo>
                <a:lnTo>
                  <a:pt x="12361" y="12800"/>
                </a:lnTo>
                <a:lnTo>
                  <a:pt x="11753" y="13603"/>
                </a:lnTo>
                <a:lnTo>
                  <a:pt x="11583" y="13822"/>
                </a:lnTo>
                <a:lnTo>
                  <a:pt x="11388" y="14065"/>
                </a:lnTo>
                <a:lnTo>
                  <a:pt x="10950" y="14527"/>
                </a:lnTo>
                <a:lnTo>
                  <a:pt x="10755" y="14795"/>
                </a:lnTo>
                <a:lnTo>
                  <a:pt x="10585" y="15038"/>
                </a:lnTo>
                <a:lnTo>
                  <a:pt x="10439" y="15306"/>
                </a:lnTo>
                <a:lnTo>
                  <a:pt x="10317" y="15574"/>
                </a:lnTo>
                <a:lnTo>
                  <a:pt x="9368" y="15549"/>
                </a:lnTo>
                <a:lnTo>
                  <a:pt x="9539" y="15379"/>
                </a:lnTo>
                <a:lnTo>
                  <a:pt x="9685" y="15184"/>
                </a:lnTo>
                <a:lnTo>
                  <a:pt x="9977" y="14795"/>
                </a:lnTo>
                <a:lnTo>
                  <a:pt x="10999" y="13505"/>
                </a:lnTo>
                <a:lnTo>
                  <a:pt x="11802" y="12483"/>
                </a:lnTo>
                <a:lnTo>
                  <a:pt x="12605" y="11437"/>
                </a:lnTo>
                <a:close/>
                <a:moveTo>
                  <a:pt x="5865" y="9199"/>
                </a:moveTo>
                <a:lnTo>
                  <a:pt x="6230" y="9223"/>
                </a:lnTo>
                <a:lnTo>
                  <a:pt x="6084" y="9369"/>
                </a:lnTo>
                <a:lnTo>
                  <a:pt x="5962" y="9539"/>
                </a:lnTo>
                <a:lnTo>
                  <a:pt x="5767" y="9855"/>
                </a:lnTo>
                <a:lnTo>
                  <a:pt x="5548" y="10196"/>
                </a:lnTo>
                <a:lnTo>
                  <a:pt x="5451" y="10318"/>
                </a:lnTo>
                <a:lnTo>
                  <a:pt x="5378" y="10464"/>
                </a:lnTo>
                <a:lnTo>
                  <a:pt x="4891" y="11194"/>
                </a:lnTo>
                <a:lnTo>
                  <a:pt x="4380" y="11924"/>
                </a:lnTo>
                <a:lnTo>
                  <a:pt x="3991" y="12435"/>
                </a:lnTo>
                <a:lnTo>
                  <a:pt x="3577" y="12921"/>
                </a:lnTo>
                <a:lnTo>
                  <a:pt x="2750" y="13895"/>
                </a:lnTo>
                <a:lnTo>
                  <a:pt x="2409" y="14235"/>
                </a:lnTo>
                <a:lnTo>
                  <a:pt x="2069" y="14673"/>
                </a:lnTo>
                <a:lnTo>
                  <a:pt x="1898" y="14917"/>
                </a:lnTo>
                <a:lnTo>
                  <a:pt x="1752" y="15136"/>
                </a:lnTo>
                <a:lnTo>
                  <a:pt x="1655" y="15379"/>
                </a:lnTo>
                <a:lnTo>
                  <a:pt x="1631" y="15476"/>
                </a:lnTo>
                <a:lnTo>
                  <a:pt x="1631" y="15598"/>
                </a:lnTo>
                <a:lnTo>
                  <a:pt x="1363" y="15501"/>
                </a:lnTo>
                <a:lnTo>
                  <a:pt x="1266" y="15452"/>
                </a:lnTo>
                <a:lnTo>
                  <a:pt x="1193" y="15403"/>
                </a:lnTo>
                <a:lnTo>
                  <a:pt x="1047" y="15233"/>
                </a:lnTo>
                <a:lnTo>
                  <a:pt x="1217" y="15111"/>
                </a:lnTo>
                <a:lnTo>
                  <a:pt x="1387" y="14965"/>
                </a:lnTo>
                <a:lnTo>
                  <a:pt x="1704" y="14625"/>
                </a:lnTo>
                <a:lnTo>
                  <a:pt x="2263" y="13943"/>
                </a:lnTo>
                <a:lnTo>
                  <a:pt x="2993" y="13092"/>
                </a:lnTo>
                <a:lnTo>
                  <a:pt x="3723" y="12264"/>
                </a:lnTo>
                <a:lnTo>
                  <a:pt x="4040" y="11924"/>
                </a:lnTo>
                <a:lnTo>
                  <a:pt x="4332" y="11559"/>
                </a:lnTo>
                <a:lnTo>
                  <a:pt x="4599" y="11169"/>
                </a:lnTo>
                <a:lnTo>
                  <a:pt x="4867" y="10756"/>
                </a:lnTo>
                <a:lnTo>
                  <a:pt x="5086" y="10366"/>
                </a:lnTo>
                <a:lnTo>
                  <a:pt x="5281" y="9953"/>
                </a:lnTo>
                <a:lnTo>
                  <a:pt x="5402" y="9734"/>
                </a:lnTo>
                <a:lnTo>
                  <a:pt x="5524" y="9563"/>
                </a:lnTo>
                <a:lnTo>
                  <a:pt x="5670" y="9369"/>
                </a:lnTo>
                <a:lnTo>
                  <a:pt x="5840" y="9223"/>
                </a:lnTo>
                <a:lnTo>
                  <a:pt x="5865" y="9199"/>
                </a:lnTo>
                <a:close/>
                <a:moveTo>
                  <a:pt x="6351" y="14746"/>
                </a:moveTo>
                <a:lnTo>
                  <a:pt x="6497" y="14819"/>
                </a:lnTo>
                <a:lnTo>
                  <a:pt x="6643" y="14868"/>
                </a:lnTo>
                <a:lnTo>
                  <a:pt x="6814" y="14892"/>
                </a:lnTo>
                <a:lnTo>
                  <a:pt x="6984" y="14868"/>
                </a:lnTo>
                <a:lnTo>
                  <a:pt x="6911" y="14941"/>
                </a:lnTo>
                <a:lnTo>
                  <a:pt x="6619" y="15233"/>
                </a:lnTo>
                <a:lnTo>
                  <a:pt x="6497" y="15379"/>
                </a:lnTo>
                <a:lnTo>
                  <a:pt x="6376" y="15549"/>
                </a:lnTo>
                <a:lnTo>
                  <a:pt x="5475" y="15598"/>
                </a:lnTo>
                <a:lnTo>
                  <a:pt x="5719" y="15403"/>
                </a:lnTo>
                <a:lnTo>
                  <a:pt x="5938" y="15184"/>
                </a:lnTo>
                <a:lnTo>
                  <a:pt x="6351" y="14746"/>
                </a:lnTo>
                <a:close/>
                <a:moveTo>
                  <a:pt x="13164" y="12264"/>
                </a:moveTo>
                <a:lnTo>
                  <a:pt x="13432" y="12605"/>
                </a:lnTo>
                <a:lnTo>
                  <a:pt x="13189" y="12873"/>
                </a:lnTo>
                <a:lnTo>
                  <a:pt x="12994" y="13189"/>
                </a:lnTo>
                <a:lnTo>
                  <a:pt x="12629" y="13797"/>
                </a:lnTo>
                <a:lnTo>
                  <a:pt x="12361" y="14235"/>
                </a:lnTo>
                <a:lnTo>
                  <a:pt x="12069" y="14673"/>
                </a:lnTo>
                <a:lnTo>
                  <a:pt x="11777" y="15136"/>
                </a:lnTo>
                <a:lnTo>
                  <a:pt x="11656" y="15355"/>
                </a:lnTo>
                <a:lnTo>
                  <a:pt x="11534" y="15598"/>
                </a:lnTo>
                <a:lnTo>
                  <a:pt x="10828" y="15598"/>
                </a:lnTo>
                <a:lnTo>
                  <a:pt x="10609" y="15574"/>
                </a:lnTo>
                <a:lnTo>
                  <a:pt x="10901" y="15209"/>
                </a:lnTo>
                <a:lnTo>
                  <a:pt x="11169" y="14844"/>
                </a:lnTo>
                <a:lnTo>
                  <a:pt x="11558" y="14357"/>
                </a:lnTo>
                <a:lnTo>
                  <a:pt x="11923" y="13895"/>
                </a:lnTo>
                <a:lnTo>
                  <a:pt x="12556" y="13092"/>
                </a:lnTo>
                <a:lnTo>
                  <a:pt x="12872" y="12702"/>
                </a:lnTo>
                <a:lnTo>
                  <a:pt x="13164" y="12264"/>
                </a:lnTo>
                <a:close/>
                <a:moveTo>
                  <a:pt x="9344" y="9150"/>
                </a:moveTo>
                <a:lnTo>
                  <a:pt x="9782" y="9174"/>
                </a:lnTo>
                <a:lnTo>
                  <a:pt x="9490" y="9539"/>
                </a:lnTo>
                <a:lnTo>
                  <a:pt x="9222" y="9928"/>
                </a:lnTo>
                <a:lnTo>
                  <a:pt x="8711" y="10707"/>
                </a:lnTo>
                <a:lnTo>
                  <a:pt x="8201" y="11510"/>
                </a:lnTo>
                <a:lnTo>
                  <a:pt x="7957" y="11899"/>
                </a:lnTo>
                <a:lnTo>
                  <a:pt x="7690" y="12289"/>
                </a:lnTo>
                <a:lnTo>
                  <a:pt x="6935" y="13311"/>
                </a:lnTo>
                <a:lnTo>
                  <a:pt x="6789" y="13335"/>
                </a:lnTo>
                <a:lnTo>
                  <a:pt x="6668" y="13384"/>
                </a:lnTo>
                <a:lnTo>
                  <a:pt x="6595" y="13432"/>
                </a:lnTo>
                <a:lnTo>
                  <a:pt x="6570" y="13505"/>
                </a:lnTo>
                <a:lnTo>
                  <a:pt x="6473" y="13554"/>
                </a:lnTo>
                <a:lnTo>
                  <a:pt x="6351" y="13651"/>
                </a:lnTo>
                <a:lnTo>
                  <a:pt x="6230" y="13773"/>
                </a:lnTo>
                <a:lnTo>
                  <a:pt x="6157" y="13943"/>
                </a:lnTo>
                <a:lnTo>
                  <a:pt x="6108" y="14089"/>
                </a:lnTo>
                <a:lnTo>
                  <a:pt x="6084" y="14260"/>
                </a:lnTo>
                <a:lnTo>
                  <a:pt x="6108" y="14406"/>
                </a:lnTo>
                <a:lnTo>
                  <a:pt x="5548" y="14990"/>
                </a:lnTo>
                <a:lnTo>
                  <a:pt x="5281" y="15306"/>
                </a:lnTo>
                <a:lnTo>
                  <a:pt x="5037" y="15598"/>
                </a:lnTo>
                <a:lnTo>
                  <a:pt x="4697" y="15622"/>
                </a:lnTo>
                <a:lnTo>
                  <a:pt x="4113" y="15647"/>
                </a:lnTo>
                <a:lnTo>
                  <a:pt x="4356" y="15452"/>
                </a:lnTo>
                <a:lnTo>
                  <a:pt x="4575" y="15233"/>
                </a:lnTo>
                <a:lnTo>
                  <a:pt x="4770" y="15014"/>
                </a:lnTo>
                <a:lnTo>
                  <a:pt x="4940" y="14795"/>
                </a:lnTo>
                <a:lnTo>
                  <a:pt x="5256" y="14333"/>
                </a:lnTo>
                <a:lnTo>
                  <a:pt x="5548" y="13870"/>
                </a:lnTo>
                <a:lnTo>
                  <a:pt x="5840" y="13408"/>
                </a:lnTo>
                <a:lnTo>
                  <a:pt x="6132" y="12946"/>
                </a:lnTo>
                <a:lnTo>
                  <a:pt x="6400" y="12605"/>
                </a:lnTo>
                <a:lnTo>
                  <a:pt x="6692" y="12264"/>
                </a:lnTo>
                <a:lnTo>
                  <a:pt x="6887" y="12216"/>
                </a:lnTo>
                <a:lnTo>
                  <a:pt x="7057" y="12167"/>
                </a:lnTo>
                <a:lnTo>
                  <a:pt x="7227" y="12070"/>
                </a:lnTo>
                <a:lnTo>
                  <a:pt x="7398" y="11972"/>
                </a:lnTo>
                <a:lnTo>
                  <a:pt x="7544" y="11851"/>
                </a:lnTo>
                <a:lnTo>
                  <a:pt x="7665" y="11705"/>
                </a:lnTo>
                <a:lnTo>
                  <a:pt x="7787" y="11534"/>
                </a:lnTo>
                <a:lnTo>
                  <a:pt x="7884" y="11340"/>
                </a:lnTo>
                <a:lnTo>
                  <a:pt x="7933" y="11145"/>
                </a:lnTo>
                <a:lnTo>
                  <a:pt x="7982" y="10902"/>
                </a:lnTo>
                <a:lnTo>
                  <a:pt x="8249" y="10488"/>
                </a:lnTo>
                <a:lnTo>
                  <a:pt x="8493" y="10074"/>
                </a:lnTo>
                <a:lnTo>
                  <a:pt x="8760" y="9661"/>
                </a:lnTo>
                <a:lnTo>
                  <a:pt x="9052" y="9247"/>
                </a:lnTo>
                <a:lnTo>
                  <a:pt x="9101" y="9150"/>
                </a:lnTo>
                <a:close/>
                <a:moveTo>
                  <a:pt x="13700" y="12946"/>
                </a:moveTo>
                <a:lnTo>
                  <a:pt x="13797" y="13067"/>
                </a:lnTo>
                <a:lnTo>
                  <a:pt x="14065" y="13384"/>
                </a:lnTo>
                <a:lnTo>
                  <a:pt x="13967" y="13481"/>
                </a:lnTo>
                <a:lnTo>
                  <a:pt x="13870" y="13603"/>
                </a:lnTo>
                <a:lnTo>
                  <a:pt x="13724" y="13895"/>
                </a:lnTo>
                <a:lnTo>
                  <a:pt x="13578" y="14187"/>
                </a:lnTo>
                <a:lnTo>
                  <a:pt x="13432" y="14430"/>
                </a:lnTo>
                <a:lnTo>
                  <a:pt x="13213" y="14771"/>
                </a:lnTo>
                <a:lnTo>
                  <a:pt x="12970" y="15063"/>
                </a:lnTo>
                <a:lnTo>
                  <a:pt x="12483" y="15647"/>
                </a:lnTo>
                <a:lnTo>
                  <a:pt x="12240" y="15622"/>
                </a:lnTo>
                <a:lnTo>
                  <a:pt x="12021" y="15647"/>
                </a:lnTo>
                <a:lnTo>
                  <a:pt x="11923" y="15622"/>
                </a:lnTo>
                <a:lnTo>
                  <a:pt x="12045" y="15476"/>
                </a:lnTo>
                <a:lnTo>
                  <a:pt x="12191" y="15330"/>
                </a:lnTo>
                <a:lnTo>
                  <a:pt x="12410" y="14990"/>
                </a:lnTo>
                <a:lnTo>
                  <a:pt x="12824" y="14284"/>
                </a:lnTo>
                <a:lnTo>
                  <a:pt x="13335" y="13457"/>
                </a:lnTo>
                <a:lnTo>
                  <a:pt x="13700" y="12946"/>
                </a:lnTo>
                <a:close/>
                <a:moveTo>
                  <a:pt x="14284" y="13870"/>
                </a:moveTo>
                <a:lnTo>
                  <a:pt x="14284" y="14016"/>
                </a:lnTo>
                <a:lnTo>
                  <a:pt x="14284" y="14162"/>
                </a:lnTo>
                <a:lnTo>
                  <a:pt x="14259" y="14333"/>
                </a:lnTo>
                <a:lnTo>
                  <a:pt x="14186" y="14527"/>
                </a:lnTo>
                <a:lnTo>
                  <a:pt x="14065" y="14771"/>
                </a:lnTo>
                <a:lnTo>
                  <a:pt x="13919" y="15063"/>
                </a:lnTo>
                <a:lnTo>
                  <a:pt x="13724" y="15306"/>
                </a:lnTo>
                <a:lnTo>
                  <a:pt x="13627" y="15428"/>
                </a:lnTo>
                <a:lnTo>
                  <a:pt x="13529" y="15501"/>
                </a:lnTo>
                <a:lnTo>
                  <a:pt x="13408" y="15574"/>
                </a:lnTo>
                <a:lnTo>
                  <a:pt x="13286" y="15622"/>
                </a:lnTo>
                <a:lnTo>
                  <a:pt x="13164" y="15647"/>
                </a:lnTo>
                <a:lnTo>
                  <a:pt x="13018" y="15647"/>
                </a:lnTo>
                <a:lnTo>
                  <a:pt x="13189" y="15476"/>
                </a:lnTo>
                <a:lnTo>
                  <a:pt x="13359" y="15257"/>
                </a:lnTo>
                <a:lnTo>
                  <a:pt x="13651" y="14868"/>
                </a:lnTo>
                <a:lnTo>
                  <a:pt x="13967" y="14381"/>
                </a:lnTo>
                <a:lnTo>
                  <a:pt x="14138" y="14138"/>
                </a:lnTo>
                <a:lnTo>
                  <a:pt x="14284" y="13870"/>
                </a:lnTo>
                <a:close/>
                <a:moveTo>
                  <a:pt x="5865" y="12094"/>
                </a:moveTo>
                <a:lnTo>
                  <a:pt x="5986" y="12167"/>
                </a:lnTo>
                <a:lnTo>
                  <a:pt x="6108" y="12216"/>
                </a:lnTo>
                <a:lnTo>
                  <a:pt x="5962" y="12386"/>
                </a:lnTo>
                <a:lnTo>
                  <a:pt x="5670" y="12800"/>
                </a:lnTo>
                <a:lnTo>
                  <a:pt x="5402" y="13238"/>
                </a:lnTo>
                <a:lnTo>
                  <a:pt x="4867" y="14114"/>
                </a:lnTo>
                <a:lnTo>
                  <a:pt x="4526" y="14600"/>
                </a:lnTo>
                <a:lnTo>
                  <a:pt x="4356" y="14819"/>
                </a:lnTo>
                <a:lnTo>
                  <a:pt x="4161" y="15038"/>
                </a:lnTo>
                <a:lnTo>
                  <a:pt x="4015" y="15209"/>
                </a:lnTo>
                <a:lnTo>
                  <a:pt x="3845" y="15355"/>
                </a:lnTo>
                <a:lnTo>
                  <a:pt x="3675" y="15525"/>
                </a:lnTo>
                <a:lnTo>
                  <a:pt x="3529" y="15671"/>
                </a:lnTo>
                <a:lnTo>
                  <a:pt x="2847" y="15695"/>
                </a:lnTo>
                <a:lnTo>
                  <a:pt x="2847" y="15695"/>
                </a:lnTo>
                <a:lnTo>
                  <a:pt x="3018" y="15501"/>
                </a:lnTo>
                <a:lnTo>
                  <a:pt x="3796" y="14625"/>
                </a:lnTo>
                <a:lnTo>
                  <a:pt x="4575" y="13797"/>
                </a:lnTo>
                <a:lnTo>
                  <a:pt x="4940" y="13359"/>
                </a:lnTo>
                <a:lnTo>
                  <a:pt x="5281" y="12921"/>
                </a:lnTo>
                <a:lnTo>
                  <a:pt x="5865" y="12094"/>
                </a:lnTo>
                <a:close/>
                <a:moveTo>
                  <a:pt x="5281" y="11364"/>
                </a:moveTo>
                <a:lnTo>
                  <a:pt x="5378" y="11607"/>
                </a:lnTo>
                <a:lnTo>
                  <a:pt x="5451" y="11729"/>
                </a:lnTo>
                <a:lnTo>
                  <a:pt x="5548" y="11851"/>
                </a:lnTo>
                <a:lnTo>
                  <a:pt x="5232" y="12289"/>
                </a:lnTo>
                <a:lnTo>
                  <a:pt x="4867" y="12800"/>
                </a:lnTo>
                <a:lnTo>
                  <a:pt x="4478" y="13286"/>
                </a:lnTo>
                <a:lnTo>
                  <a:pt x="3650" y="14211"/>
                </a:lnTo>
                <a:lnTo>
                  <a:pt x="3334" y="14576"/>
                </a:lnTo>
                <a:lnTo>
                  <a:pt x="2993" y="14941"/>
                </a:lnTo>
                <a:lnTo>
                  <a:pt x="2750" y="15330"/>
                </a:lnTo>
                <a:lnTo>
                  <a:pt x="2507" y="15720"/>
                </a:lnTo>
                <a:lnTo>
                  <a:pt x="2166" y="15695"/>
                </a:lnTo>
                <a:lnTo>
                  <a:pt x="1825" y="15647"/>
                </a:lnTo>
                <a:lnTo>
                  <a:pt x="1947" y="15525"/>
                </a:lnTo>
                <a:lnTo>
                  <a:pt x="2044" y="15403"/>
                </a:lnTo>
                <a:lnTo>
                  <a:pt x="2239" y="15111"/>
                </a:lnTo>
                <a:lnTo>
                  <a:pt x="2604" y="14625"/>
                </a:lnTo>
                <a:lnTo>
                  <a:pt x="3018" y="14162"/>
                </a:lnTo>
                <a:lnTo>
                  <a:pt x="3748" y="13311"/>
                </a:lnTo>
                <a:lnTo>
                  <a:pt x="4113" y="12897"/>
                </a:lnTo>
                <a:lnTo>
                  <a:pt x="4478" y="12459"/>
                </a:lnTo>
                <a:lnTo>
                  <a:pt x="4867" y="11924"/>
                </a:lnTo>
                <a:lnTo>
                  <a:pt x="5281" y="11364"/>
                </a:lnTo>
                <a:close/>
                <a:moveTo>
                  <a:pt x="5500" y="1"/>
                </a:moveTo>
                <a:lnTo>
                  <a:pt x="5086" y="50"/>
                </a:lnTo>
                <a:lnTo>
                  <a:pt x="4916" y="98"/>
                </a:lnTo>
                <a:lnTo>
                  <a:pt x="4721" y="147"/>
                </a:lnTo>
                <a:lnTo>
                  <a:pt x="4551" y="220"/>
                </a:lnTo>
                <a:lnTo>
                  <a:pt x="4405" y="293"/>
                </a:lnTo>
                <a:lnTo>
                  <a:pt x="4259" y="415"/>
                </a:lnTo>
                <a:lnTo>
                  <a:pt x="4137" y="512"/>
                </a:lnTo>
                <a:lnTo>
                  <a:pt x="4040" y="658"/>
                </a:lnTo>
                <a:lnTo>
                  <a:pt x="3991" y="828"/>
                </a:lnTo>
                <a:lnTo>
                  <a:pt x="3942" y="1072"/>
                </a:lnTo>
                <a:lnTo>
                  <a:pt x="3942" y="1388"/>
                </a:lnTo>
                <a:lnTo>
                  <a:pt x="3967" y="1704"/>
                </a:lnTo>
                <a:lnTo>
                  <a:pt x="4064" y="2020"/>
                </a:lnTo>
                <a:lnTo>
                  <a:pt x="4210" y="2288"/>
                </a:lnTo>
                <a:lnTo>
                  <a:pt x="4283" y="2434"/>
                </a:lnTo>
                <a:lnTo>
                  <a:pt x="4380" y="2556"/>
                </a:lnTo>
                <a:lnTo>
                  <a:pt x="4502" y="2653"/>
                </a:lnTo>
                <a:lnTo>
                  <a:pt x="4599" y="2726"/>
                </a:lnTo>
                <a:lnTo>
                  <a:pt x="4745" y="2799"/>
                </a:lnTo>
                <a:lnTo>
                  <a:pt x="4867" y="2823"/>
                </a:lnTo>
                <a:lnTo>
                  <a:pt x="4891" y="3213"/>
                </a:lnTo>
                <a:lnTo>
                  <a:pt x="4891" y="3578"/>
                </a:lnTo>
                <a:lnTo>
                  <a:pt x="4843" y="4332"/>
                </a:lnTo>
                <a:lnTo>
                  <a:pt x="4843" y="4965"/>
                </a:lnTo>
                <a:lnTo>
                  <a:pt x="4843" y="5622"/>
                </a:lnTo>
                <a:lnTo>
                  <a:pt x="4843" y="5914"/>
                </a:lnTo>
                <a:lnTo>
                  <a:pt x="4818" y="6206"/>
                </a:lnTo>
                <a:lnTo>
                  <a:pt x="4794" y="6473"/>
                </a:lnTo>
                <a:lnTo>
                  <a:pt x="4818" y="6619"/>
                </a:lnTo>
                <a:lnTo>
                  <a:pt x="4843" y="6765"/>
                </a:lnTo>
                <a:lnTo>
                  <a:pt x="4697" y="6911"/>
                </a:lnTo>
                <a:lnTo>
                  <a:pt x="4551" y="7082"/>
                </a:lnTo>
                <a:lnTo>
                  <a:pt x="4332" y="7447"/>
                </a:lnTo>
                <a:lnTo>
                  <a:pt x="3723" y="8250"/>
                </a:lnTo>
                <a:lnTo>
                  <a:pt x="3115" y="9077"/>
                </a:lnTo>
                <a:lnTo>
                  <a:pt x="2434" y="10074"/>
                </a:lnTo>
                <a:lnTo>
                  <a:pt x="1728" y="11072"/>
                </a:lnTo>
                <a:lnTo>
                  <a:pt x="1047" y="12045"/>
                </a:lnTo>
                <a:lnTo>
                  <a:pt x="706" y="12483"/>
                </a:lnTo>
                <a:lnTo>
                  <a:pt x="560" y="12702"/>
                </a:lnTo>
                <a:lnTo>
                  <a:pt x="487" y="12824"/>
                </a:lnTo>
                <a:lnTo>
                  <a:pt x="463" y="12946"/>
                </a:lnTo>
                <a:lnTo>
                  <a:pt x="366" y="13043"/>
                </a:lnTo>
                <a:lnTo>
                  <a:pt x="293" y="13116"/>
                </a:lnTo>
                <a:lnTo>
                  <a:pt x="147" y="13335"/>
                </a:lnTo>
                <a:lnTo>
                  <a:pt x="74" y="13578"/>
                </a:lnTo>
                <a:lnTo>
                  <a:pt x="1" y="13773"/>
                </a:lnTo>
                <a:lnTo>
                  <a:pt x="1" y="13968"/>
                </a:lnTo>
                <a:lnTo>
                  <a:pt x="25" y="14138"/>
                </a:lnTo>
                <a:lnTo>
                  <a:pt x="49" y="14333"/>
                </a:lnTo>
                <a:lnTo>
                  <a:pt x="122" y="14503"/>
                </a:lnTo>
                <a:lnTo>
                  <a:pt x="268" y="14868"/>
                </a:lnTo>
                <a:lnTo>
                  <a:pt x="414" y="15184"/>
                </a:lnTo>
                <a:lnTo>
                  <a:pt x="512" y="15355"/>
                </a:lnTo>
                <a:lnTo>
                  <a:pt x="633" y="15501"/>
                </a:lnTo>
                <a:lnTo>
                  <a:pt x="755" y="15647"/>
                </a:lnTo>
                <a:lnTo>
                  <a:pt x="876" y="15744"/>
                </a:lnTo>
                <a:lnTo>
                  <a:pt x="998" y="15841"/>
                </a:lnTo>
                <a:lnTo>
                  <a:pt x="1144" y="15939"/>
                </a:lnTo>
                <a:lnTo>
                  <a:pt x="1290" y="15987"/>
                </a:lnTo>
                <a:lnTo>
                  <a:pt x="1460" y="16060"/>
                </a:lnTo>
                <a:lnTo>
                  <a:pt x="1777" y="16133"/>
                </a:lnTo>
                <a:lnTo>
                  <a:pt x="2117" y="16182"/>
                </a:lnTo>
                <a:lnTo>
                  <a:pt x="2482" y="16182"/>
                </a:lnTo>
                <a:lnTo>
                  <a:pt x="2847" y="16158"/>
                </a:lnTo>
                <a:lnTo>
                  <a:pt x="5208" y="16060"/>
                </a:lnTo>
                <a:lnTo>
                  <a:pt x="6400" y="16012"/>
                </a:lnTo>
                <a:lnTo>
                  <a:pt x="7568" y="15987"/>
                </a:lnTo>
                <a:lnTo>
                  <a:pt x="8711" y="15987"/>
                </a:lnTo>
                <a:lnTo>
                  <a:pt x="9879" y="16036"/>
                </a:lnTo>
                <a:lnTo>
                  <a:pt x="10828" y="16036"/>
                </a:lnTo>
                <a:lnTo>
                  <a:pt x="11339" y="16060"/>
                </a:lnTo>
                <a:lnTo>
                  <a:pt x="11826" y="16109"/>
                </a:lnTo>
                <a:lnTo>
                  <a:pt x="11850" y="16158"/>
                </a:lnTo>
                <a:lnTo>
                  <a:pt x="11899" y="16182"/>
                </a:lnTo>
                <a:lnTo>
                  <a:pt x="11972" y="16206"/>
                </a:lnTo>
                <a:lnTo>
                  <a:pt x="12045" y="16206"/>
                </a:lnTo>
                <a:lnTo>
                  <a:pt x="12459" y="16182"/>
                </a:lnTo>
                <a:lnTo>
                  <a:pt x="13067" y="16182"/>
                </a:lnTo>
                <a:lnTo>
                  <a:pt x="13262" y="16158"/>
                </a:lnTo>
                <a:lnTo>
                  <a:pt x="13456" y="16109"/>
                </a:lnTo>
                <a:lnTo>
                  <a:pt x="13651" y="16060"/>
                </a:lnTo>
                <a:lnTo>
                  <a:pt x="13773" y="15987"/>
                </a:lnTo>
                <a:lnTo>
                  <a:pt x="13870" y="15914"/>
                </a:lnTo>
                <a:lnTo>
                  <a:pt x="14065" y="15744"/>
                </a:lnTo>
                <a:lnTo>
                  <a:pt x="14211" y="15549"/>
                </a:lnTo>
                <a:lnTo>
                  <a:pt x="14357" y="15330"/>
                </a:lnTo>
                <a:lnTo>
                  <a:pt x="14527" y="14990"/>
                </a:lnTo>
                <a:lnTo>
                  <a:pt x="14697" y="14673"/>
                </a:lnTo>
                <a:lnTo>
                  <a:pt x="14770" y="14503"/>
                </a:lnTo>
                <a:lnTo>
                  <a:pt x="14795" y="14308"/>
                </a:lnTo>
                <a:lnTo>
                  <a:pt x="14843" y="14138"/>
                </a:lnTo>
                <a:lnTo>
                  <a:pt x="14843" y="13943"/>
                </a:lnTo>
                <a:lnTo>
                  <a:pt x="14819" y="13749"/>
                </a:lnTo>
                <a:lnTo>
                  <a:pt x="14770" y="13578"/>
                </a:lnTo>
                <a:lnTo>
                  <a:pt x="14697" y="13408"/>
                </a:lnTo>
                <a:lnTo>
                  <a:pt x="14624" y="13262"/>
                </a:lnTo>
                <a:lnTo>
                  <a:pt x="14405" y="12970"/>
                </a:lnTo>
                <a:lnTo>
                  <a:pt x="14162" y="12702"/>
                </a:lnTo>
                <a:lnTo>
                  <a:pt x="13773" y="12240"/>
                </a:lnTo>
                <a:lnTo>
                  <a:pt x="13408" y="11753"/>
                </a:lnTo>
                <a:lnTo>
                  <a:pt x="13408" y="11705"/>
                </a:lnTo>
                <a:lnTo>
                  <a:pt x="13359" y="11680"/>
                </a:lnTo>
                <a:lnTo>
                  <a:pt x="13018" y="11145"/>
                </a:lnTo>
                <a:lnTo>
                  <a:pt x="12702" y="10610"/>
                </a:lnTo>
                <a:lnTo>
                  <a:pt x="12410" y="10074"/>
                </a:lnTo>
                <a:lnTo>
                  <a:pt x="12094" y="9563"/>
                </a:lnTo>
                <a:lnTo>
                  <a:pt x="11534" y="8736"/>
                </a:lnTo>
                <a:lnTo>
                  <a:pt x="10974" y="7909"/>
                </a:lnTo>
                <a:lnTo>
                  <a:pt x="10755" y="7593"/>
                </a:lnTo>
                <a:lnTo>
                  <a:pt x="10536" y="7276"/>
                </a:lnTo>
                <a:lnTo>
                  <a:pt x="10415" y="7130"/>
                </a:lnTo>
                <a:lnTo>
                  <a:pt x="10293" y="6984"/>
                </a:lnTo>
                <a:lnTo>
                  <a:pt x="10147" y="6863"/>
                </a:lnTo>
                <a:lnTo>
                  <a:pt x="10001" y="6765"/>
                </a:lnTo>
                <a:lnTo>
                  <a:pt x="10074" y="6595"/>
                </a:lnTo>
                <a:lnTo>
                  <a:pt x="10123" y="6400"/>
                </a:lnTo>
                <a:lnTo>
                  <a:pt x="10147" y="6206"/>
                </a:lnTo>
                <a:lnTo>
                  <a:pt x="10171" y="5987"/>
                </a:lnTo>
                <a:lnTo>
                  <a:pt x="10171" y="5573"/>
                </a:lnTo>
                <a:lnTo>
                  <a:pt x="10147" y="5184"/>
                </a:lnTo>
                <a:lnTo>
                  <a:pt x="10147" y="4016"/>
                </a:lnTo>
                <a:lnTo>
                  <a:pt x="10147" y="3724"/>
                </a:lnTo>
                <a:lnTo>
                  <a:pt x="10123" y="3432"/>
                </a:lnTo>
                <a:lnTo>
                  <a:pt x="10074" y="3140"/>
                </a:lnTo>
                <a:lnTo>
                  <a:pt x="10025" y="2848"/>
                </a:lnTo>
                <a:lnTo>
                  <a:pt x="10317" y="2580"/>
                </a:lnTo>
                <a:lnTo>
                  <a:pt x="10609" y="2288"/>
                </a:lnTo>
                <a:lnTo>
                  <a:pt x="10755" y="2142"/>
                </a:lnTo>
                <a:lnTo>
                  <a:pt x="10877" y="1996"/>
                </a:lnTo>
                <a:lnTo>
                  <a:pt x="10974" y="1826"/>
                </a:lnTo>
                <a:lnTo>
                  <a:pt x="11072" y="1631"/>
                </a:lnTo>
                <a:lnTo>
                  <a:pt x="11096" y="1436"/>
                </a:lnTo>
                <a:lnTo>
                  <a:pt x="11096" y="1266"/>
                </a:lnTo>
                <a:lnTo>
                  <a:pt x="11047" y="1096"/>
                </a:lnTo>
                <a:lnTo>
                  <a:pt x="10974" y="950"/>
                </a:lnTo>
                <a:lnTo>
                  <a:pt x="10877" y="804"/>
                </a:lnTo>
                <a:lnTo>
                  <a:pt x="10755" y="682"/>
                </a:lnTo>
                <a:lnTo>
                  <a:pt x="10609" y="561"/>
                </a:lnTo>
                <a:lnTo>
                  <a:pt x="10463" y="463"/>
                </a:lnTo>
                <a:lnTo>
                  <a:pt x="10269" y="366"/>
                </a:lnTo>
                <a:lnTo>
                  <a:pt x="10074" y="293"/>
                </a:lnTo>
                <a:lnTo>
                  <a:pt x="9855" y="244"/>
                </a:lnTo>
                <a:lnTo>
                  <a:pt x="9636" y="196"/>
                </a:lnTo>
                <a:lnTo>
                  <a:pt x="9198" y="171"/>
                </a:lnTo>
                <a:lnTo>
                  <a:pt x="8784" y="147"/>
                </a:lnTo>
                <a:lnTo>
                  <a:pt x="7665" y="123"/>
                </a:lnTo>
                <a:lnTo>
                  <a:pt x="7106" y="98"/>
                </a:lnTo>
                <a:lnTo>
                  <a:pt x="6546" y="50"/>
                </a:lnTo>
                <a:lnTo>
                  <a:pt x="623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7229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2169650"/>
            <a:ext cx="7924800" cy="275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/>
            <a:r>
              <a:rPr lang="en-PH" dirty="0" smtClean="0"/>
              <a:t>PGH employees and students  for consult</a:t>
            </a:r>
          </a:p>
          <a:p>
            <a:pPr marL="742950" lvl="1" indent="-285750"/>
            <a:r>
              <a:rPr lang="en-PH" dirty="0" smtClean="0"/>
              <a:t>8am-5pm: UP Health Service</a:t>
            </a:r>
          </a:p>
          <a:p>
            <a:pPr marL="742950" lvl="1" indent="-285750"/>
            <a:r>
              <a:rPr lang="en-PH" dirty="0" smtClean="0"/>
              <a:t>5pm onwards: inform 2</a:t>
            </a:r>
            <a:r>
              <a:rPr lang="en-PH" baseline="30000" dirty="0" smtClean="0"/>
              <a:t>nd</a:t>
            </a:r>
            <a:r>
              <a:rPr lang="en-PH" dirty="0" smtClean="0"/>
              <a:t> year ROD</a:t>
            </a:r>
          </a:p>
          <a:p>
            <a:pPr marL="742950" lvl="1" indent="-285750"/>
            <a:r>
              <a:rPr lang="en-PH" dirty="0" smtClean="0"/>
              <a:t>Get vital signs and write in a piece of paper</a:t>
            </a:r>
          </a:p>
          <a:p>
            <a:pPr marL="742950" lvl="1" indent="-285750"/>
            <a:r>
              <a:rPr lang="en-PH" dirty="0" smtClean="0"/>
              <a:t>If for fit work: Fit to work certificates are no longer issued at AMBU </a:t>
            </a:r>
            <a:r>
              <a:rPr lang="en-PH" dirty="0" smtClean="0">
                <a:sym typeface="Wingdings" panose="05000000000000000000" pitchFamily="2" charset="2"/>
              </a:rPr>
              <a:t> UPHS</a:t>
            </a:r>
            <a:endParaRPr lang="en-PH" dirty="0" smtClean="0"/>
          </a:p>
          <a:p>
            <a:pPr marL="457200" lvl="1" indent="0">
              <a:buNone/>
            </a:pPr>
            <a:endParaRPr lang="en-PH" dirty="0" smtClean="0"/>
          </a:p>
          <a:p>
            <a:pPr marL="285750" indent="-285750"/>
            <a:endParaRPr dirty="0"/>
          </a:p>
        </p:txBody>
      </p:sp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Ambulatory Care Unit</a:t>
            </a:r>
            <a:endParaRPr dirty="0"/>
          </a:p>
        </p:txBody>
      </p:sp>
      <p:sp>
        <p:nvSpPr>
          <p:cNvPr id="124" name="Shape 124"/>
          <p:cNvSpPr/>
          <p:nvPr/>
        </p:nvSpPr>
        <p:spPr>
          <a:xfrm>
            <a:off x="4141750" y="281249"/>
            <a:ext cx="788694" cy="805193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4373895" y="506743"/>
            <a:ext cx="324416" cy="354204"/>
          </a:xfrm>
          <a:custGeom>
            <a:avLst/>
            <a:gdLst/>
            <a:ahLst/>
            <a:cxnLst/>
            <a:rect l="0" t="0" r="0" b="0"/>
            <a:pathLst>
              <a:path w="14844" h="16207" extrusionOk="0">
                <a:moveTo>
                  <a:pt x="7836" y="2337"/>
                </a:moveTo>
                <a:lnTo>
                  <a:pt x="7519" y="2385"/>
                </a:lnTo>
                <a:lnTo>
                  <a:pt x="7081" y="2410"/>
                </a:lnTo>
                <a:lnTo>
                  <a:pt x="6619" y="2434"/>
                </a:lnTo>
                <a:lnTo>
                  <a:pt x="6327" y="2434"/>
                </a:lnTo>
                <a:lnTo>
                  <a:pt x="6181" y="2458"/>
                </a:lnTo>
                <a:lnTo>
                  <a:pt x="6035" y="2507"/>
                </a:lnTo>
                <a:lnTo>
                  <a:pt x="5986" y="2556"/>
                </a:lnTo>
                <a:lnTo>
                  <a:pt x="5962" y="2604"/>
                </a:lnTo>
                <a:lnTo>
                  <a:pt x="5962" y="2653"/>
                </a:lnTo>
                <a:lnTo>
                  <a:pt x="5962" y="2726"/>
                </a:lnTo>
                <a:lnTo>
                  <a:pt x="6059" y="2848"/>
                </a:lnTo>
                <a:lnTo>
                  <a:pt x="6181" y="2921"/>
                </a:lnTo>
                <a:lnTo>
                  <a:pt x="6303" y="2969"/>
                </a:lnTo>
                <a:lnTo>
                  <a:pt x="6449" y="3018"/>
                </a:lnTo>
                <a:lnTo>
                  <a:pt x="7057" y="3018"/>
                </a:lnTo>
                <a:lnTo>
                  <a:pt x="7519" y="2994"/>
                </a:lnTo>
                <a:lnTo>
                  <a:pt x="7957" y="2945"/>
                </a:lnTo>
                <a:lnTo>
                  <a:pt x="8152" y="2945"/>
                </a:lnTo>
                <a:lnTo>
                  <a:pt x="8347" y="2969"/>
                </a:lnTo>
                <a:lnTo>
                  <a:pt x="8833" y="2969"/>
                </a:lnTo>
                <a:lnTo>
                  <a:pt x="8906" y="2921"/>
                </a:lnTo>
                <a:lnTo>
                  <a:pt x="8955" y="2848"/>
                </a:lnTo>
                <a:lnTo>
                  <a:pt x="8979" y="2775"/>
                </a:lnTo>
                <a:lnTo>
                  <a:pt x="9003" y="2702"/>
                </a:lnTo>
                <a:lnTo>
                  <a:pt x="8979" y="2629"/>
                </a:lnTo>
                <a:lnTo>
                  <a:pt x="8930" y="2556"/>
                </a:lnTo>
                <a:lnTo>
                  <a:pt x="8857" y="2483"/>
                </a:lnTo>
                <a:lnTo>
                  <a:pt x="8711" y="2410"/>
                </a:lnTo>
                <a:lnTo>
                  <a:pt x="8566" y="2361"/>
                </a:lnTo>
                <a:lnTo>
                  <a:pt x="8395" y="2337"/>
                </a:lnTo>
                <a:close/>
                <a:moveTo>
                  <a:pt x="7130" y="5768"/>
                </a:moveTo>
                <a:lnTo>
                  <a:pt x="7154" y="5792"/>
                </a:lnTo>
                <a:lnTo>
                  <a:pt x="7179" y="5816"/>
                </a:lnTo>
                <a:lnTo>
                  <a:pt x="7203" y="5841"/>
                </a:lnTo>
                <a:lnTo>
                  <a:pt x="7227" y="5889"/>
                </a:lnTo>
                <a:lnTo>
                  <a:pt x="7227" y="5987"/>
                </a:lnTo>
                <a:lnTo>
                  <a:pt x="7203" y="6084"/>
                </a:lnTo>
                <a:lnTo>
                  <a:pt x="7179" y="6157"/>
                </a:lnTo>
                <a:lnTo>
                  <a:pt x="7106" y="6206"/>
                </a:lnTo>
                <a:lnTo>
                  <a:pt x="6960" y="6254"/>
                </a:lnTo>
                <a:lnTo>
                  <a:pt x="6814" y="6230"/>
                </a:lnTo>
                <a:lnTo>
                  <a:pt x="6741" y="6206"/>
                </a:lnTo>
                <a:lnTo>
                  <a:pt x="6692" y="6157"/>
                </a:lnTo>
                <a:lnTo>
                  <a:pt x="6668" y="6084"/>
                </a:lnTo>
                <a:lnTo>
                  <a:pt x="6643" y="6011"/>
                </a:lnTo>
                <a:lnTo>
                  <a:pt x="6668" y="5938"/>
                </a:lnTo>
                <a:lnTo>
                  <a:pt x="6692" y="5865"/>
                </a:lnTo>
                <a:lnTo>
                  <a:pt x="6741" y="5816"/>
                </a:lnTo>
                <a:lnTo>
                  <a:pt x="6789" y="5768"/>
                </a:lnTo>
                <a:lnTo>
                  <a:pt x="6838" y="5816"/>
                </a:lnTo>
                <a:lnTo>
                  <a:pt x="6911" y="5841"/>
                </a:lnTo>
                <a:lnTo>
                  <a:pt x="7008" y="5816"/>
                </a:lnTo>
                <a:lnTo>
                  <a:pt x="7081" y="5816"/>
                </a:lnTo>
                <a:lnTo>
                  <a:pt x="7130" y="5768"/>
                </a:lnTo>
                <a:close/>
                <a:moveTo>
                  <a:pt x="6911" y="5232"/>
                </a:moveTo>
                <a:lnTo>
                  <a:pt x="6741" y="5257"/>
                </a:lnTo>
                <a:lnTo>
                  <a:pt x="6595" y="5305"/>
                </a:lnTo>
                <a:lnTo>
                  <a:pt x="6473" y="5427"/>
                </a:lnTo>
                <a:lnTo>
                  <a:pt x="6351" y="5549"/>
                </a:lnTo>
                <a:lnTo>
                  <a:pt x="6254" y="5695"/>
                </a:lnTo>
                <a:lnTo>
                  <a:pt x="6181" y="5865"/>
                </a:lnTo>
                <a:lnTo>
                  <a:pt x="6157" y="6011"/>
                </a:lnTo>
                <a:lnTo>
                  <a:pt x="6157" y="6108"/>
                </a:lnTo>
                <a:lnTo>
                  <a:pt x="6157" y="6206"/>
                </a:lnTo>
                <a:lnTo>
                  <a:pt x="6181" y="6303"/>
                </a:lnTo>
                <a:lnTo>
                  <a:pt x="6230" y="6376"/>
                </a:lnTo>
                <a:lnTo>
                  <a:pt x="6351" y="6522"/>
                </a:lnTo>
                <a:lnTo>
                  <a:pt x="6497" y="6644"/>
                </a:lnTo>
                <a:lnTo>
                  <a:pt x="6668" y="6717"/>
                </a:lnTo>
                <a:lnTo>
                  <a:pt x="6862" y="6741"/>
                </a:lnTo>
                <a:lnTo>
                  <a:pt x="7057" y="6741"/>
                </a:lnTo>
                <a:lnTo>
                  <a:pt x="7252" y="6692"/>
                </a:lnTo>
                <a:lnTo>
                  <a:pt x="7373" y="6644"/>
                </a:lnTo>
                <a:lnTo>
                  <a:pt x="7495" y="6546"/>
                </a:lnTo>
                <a:lnTo>
                  <a:pt x="7592" y="6449"/>
                </a:lnTo>
                <a:lnTo>
                  <a:pt x="7665" y="6327"/>
                </a:lnTo>
                <a:lnTo>
                  <a:pt x="7714" y="6181"/>
                </a:lnTo>
                <a:lnTo>
                  <a:pt x="7738" y="6035"/>
                </a:lnTo>
                <a:lnTo>
                  <a:pt x="7738" y="5889"/>
                </a:lnTo>
                <a:lnTo>
                  <a:pt x="7714" y="5743"/>
                </a:lnTo>
                <a:lnTo>
                  <a:pt x="7665" y="5622"/>
                </a:lnTo>
                <a:lnTo>
                  <a:pt x="7617" y="5524"/>
                </a:lnTo>
                <a:lnTo>
                  <a:pt x="7544" y="5451"/>
                </a:lnTo>
                <a:lnTo>
                  <a:pt x="7471" y="5378"/>
                </a:lnTo>
                <a:lnTo>
                  <a:pt x="7373" y="5330"/>
                </a:lnTo>
                <a:lnTo>
                  <a:pt x="7276" y="5281"/>
                </a:lnTo>
                <a:lnTo>
                  <a:pt x="7081" y="5281"/>
                </a:lnTo>
                <a:lnTo>
                  <a:pt x="6984" y="5257"/>
                </a:lnTo>
                <a:lnTo>
                  <a:pt x="6911" y="5232"/>
                </a:lnTo>
                <a:close/>
                <a:moveTo>
                  <a:pt x="7982" y="7276"/>
                </a:moveTo>
                <a:lnTo>
                  <a:pt x="7884" y="7301"/>
                </a:lnTo>
                <a:lnTo>
                  <a:pt x="7787" y="7325"/>
                </a:lnTo>
                <a:lnTo>
                  <a:pt x="7738" y="7374"/>
                </a:lnTo>
                <a:lnTo>
                  <a:pt x="7617" y="7495"/>
                </a:lnTo>
                <a:lnTo>
                  <a:pt x="7568" y="7617"/>
                </a:lnTo>
                <a:lnTo>
                  <a:pt x="7544" y="7739"/>
                </a:lnTo>
                <a:lnTo>
                  <a:pt x="7568" y="7885"/>
                </a:lnTo>
                <a:lnTo>
                  <a:pt x="7617" y="8006"/>
                </a:lnTo>
                <a:lnTo>
                  <a:pt x="7665" y="8104"/>
                </a:lnTo>
                <a:lnTo>
                  <a:pt x="7714" y="8177"/>
                </a:lnTo>
                <a:lnTo>
                  <a:pt x="7860" y="8250"/>
                </a:lnTo>
                <a:lnTo>
                  <a:pt x="8030" y="8298"/>
                </a:lnTo>
                <a:lnTo>
                  <a:pt x="8103" y="8298"/>
                </a:lnTo>
                <a:lnTo>
                  <a:pt x="8176" y="8274"/>
                </a:lnTo>
                <a:lnTo>
                  <a:pt x="8298" y="8225"/>
                </a:lnTo>
                <a:lnTo>
                  <a:pt x="8444" y="8104"/>
                </a:lnTo>
                <a:lnTo>
                  <a:pt x="8566" y="7958"/>
                </a:lnTo>
                <a:lnTo>
                  <a:pt x="8590" y="7885"/>
                </a:lnTo>
                <a:lnTo>
                  <a:pt x="8590" y="7812"/>
                </a:lnTo>
                <a:lnTo>
                  <a:pt x="8590" y="7739"/>
                </a:lnTo>
                <a:lnTo>
                  <a:pt x="8566" y="7666"/>
                </a:lnTo>
                <a:lnTo>
                  <a:pt x="8468" y="7520"/>
                </a:lnTo>
                <a:lnTo>
                  <a:pt x="8347" y="7422"/>
                </a:lnTo>
                <a:lnTo>
                  <a:pt x="8225" y="7398"/>
                </a:lnTo>
                <a:lnTo>
                  <a:pt x="8152" y="7325"/>
                </a:lnTo>
                <a:lnTo>
                  <a:pt x="8079" y="7301"/>
                </a:lnTo>
                <a:lnTo>
                  <a:pt x="7982" y="7276"/>
                </a:lnTo>
                <a:close/>
                <a:moveTo>
                  <a:pt x="5889" y="488"/>
                </a:moveTo>
                <a:lnTo>
                  <a:pt x="6205" y="512"/>
                </a:lnTo>
                <a:lnTo>
                  <a:pt x="6716" y="561"/>
                </a:lnTo>
                <a:lnTo>
                  <a:pt x="7373" y="609"/>
                </a:lnTo>
                <a:lnTo>
                  <a:pt x="8055" y="634"/>
                </a:lnTo>
                <a:lnTo>
                  <a:pt x="8736" y="634"/>
                </a:lnTo>
                <a:lnTo>
                  <a:pt x="9393" y="682"/>
                </a:lnTo>
                <a:lnTo>
                  <a:pt x="9587" y="707"/>
                </a:lnTo>
                <a:lnTo>
                  <a:pt x="9782" y="731"/>
                </a:lnTo>
                <a:lnTo>
                  <a:pt x="10001" y="804"/>
                </a:lnTo>
                <a:lnTo>
                  <a:pt x="10196" y="877"/>
                </a:lnTo>
                <a:lnTo>
                  <a:pt x="10366" y="974"/>
                </a:lnTo>
                <a:lnTo>
                  <a:pt x="10439" y="1047"/>
                </a:lnTo>
                <a:lnTo>
                  <a:pt x="10512" y="1120"/>
                </a:lnTo>
                <a:lnTo>
                  <a:pt x="10536" y="1193"/>
                </a:lnTo>
                <a:lnTo>
                  <a:pt x="10585" y="1291"/>
                </a:lnTo>
                <a:lnTo>
                  <a:pt x="10585" y="1388"/>
                </a:lnTo>
                <a:lnTo>
                  <a:pt x="10585" y="1485"/>
                </a:lnTo>
                <a:lnTo>
                  <a:pt x="10536" y="1631"/>
                </a:lnTo>
                <a:lnTo>
                  <a:pt x="10439" y="1777"/>
                </a:lnTo>
                <a:lnTo>
                  <a:pt x="10317" y="1923"/>
                </a:lnTo>
                <a:lnTo>
                  <a:pt x="10196" y="2045"/>
                </a:lnTo>
                <a:lnTo>
                  <a:pt x="9904" y="2288"/>
                </a:lnTo>
                <a:lnTo>
                  <a:pt x="9660" y="2507"/>
                </a:lnTo>
                <a:lnTo>
                  <a:pt x="9587" y="2604"/>
                </a:lnTo>
                <a:lnTo>
                  <a:pt x="9587" y="2677"/>
                </a:lnTo>
                <a:lnTo>
                  <a:pt x="9587" y="2775"/>
                </a:lnTo>
                <a:lnTo>
                  <a:pt x="9636" y="2848"/>
                </a:lnTo>
                <a:lnTo>
                  <a:pt x="9587" y="3091"/>
                </a:lnTo>
                <a:lnTo>
                  <a:pt x="9563" y="3334"/>
                </a:lnTo>
                <a:lnTo>
                  <a:pt x="9563" y="3845"/>
                </a:lnTo>
                <a:lnTo>
                  <a:pt x="9587" y="4381"/>
                </a:lnTo>
                <a:lnTo>
                  <a:pt x="9612" y="4867"/>
                </a:lnTo>
                <a:lnTo>
                  <a:pt x="9612" y="5816"/>
                </a:lnTo>
                <a:lnTo>
                  <a:pt x="9612" y="6060"/>
                </a:lnTo>
                <a:lnTo>
                  <a:pt x="9563" y="6303"/>
                </a:lnTo>
                <a:lnTo>
                  <a:pt x="9563" y="6546"/>
                </a:lnTo>
                <a:lnTo>
                  <a:pt x="9587" y="6765"/>
                </a:lnTo>
                <a:lnTo>
                  <a:pt x="9612" y="6838"/>
                </a:lnTo>
                <a:lnTo>
                  <a:pt x="9660" y="6887"/>
                </a:lnTo>
                <a:lnTo>
                  <a:pt x="9660" y="6936"/>
                </a:lnTo>
                <a:lnTo>
                  <a:pt x="9685" y="6984"/>
                </a:lnTo>
                <a:lnTo>
                  <a:pt x="10269" y="7787"/>
                </a:lnTo>
                <a:lnTo>
                  <a:pt x="10828" y="8639"/>
                </a:lnTo>
                <a:lnTo>
                  <a:pt x="10512" y="8615"/>
                </a:lnTo>
                <a:lnTo>
                  <a:pt x="10171" y="8639"/>
                </a:lnTo>
                <a:lnTo>
                  <a:pt x="9514" y="8663"/>
                </a:lnTo>
                <a:lnTo>
                  <a:pt x="8395" y="8688"/>
                </a:lnTo>
                <a:lnTo>
                  <a:pt x="7300" y="8712"/>
                </a:lnTo>
                <a:lnTo>
                  <a:pt x="6765" y="8736"/>
                </a:lnTo>
                <a:lnTo>
                  <a:pt x="6254" y="8736"/>
                </a:lnTo>
                <a:lnTo>
                  <a:pt x="5208" y="8712"/>
                </a:lnTo>
                <a:lnTo>
                  <a:pt x="4599" y="8712"/>
                </a:lnTo>
                <a:lnTo>
                  <a:pt x="4283" y="8736"/>
                </a:lnTo>
                <a:lnTo>
                  <a:pt x="4137" y="8761"/>
                </a:lnTo>
                <a:lnTo>
                  <a:pt x="3991" y="8809"/>
                </a:lnTo>
                <a:lnTo>
                  <a:pt x="4599" y="8006"/>
                </a:lnTo>
                <a:lnTo>
                  <a:pt x="4940" y="7520"/>
                </a:lnTo>
                <a:lnTo>
                  <a:pt x="5135" y="7276"/>
                </a:lnTo>
                <a:lnTo>
                  <a:pt x="5305" y="7082"/>
                </a:lnTo>
                <a:lnTo>
                  <a:pt x="5354" y="7009"/>
                </a:lnTo>
                <a:lnTo>
                  <a:pt x="5378" y="6911"/>
                </a:lnTo>
                <a:lnTo>
                  <a:pt x="5354" y="6838"/>
                </a:lnTo>
                <a:lnTo>
                  <a:pt x="5329" y="6741"/>
                </a:lnTo>
                <a:lnTo>
                  <a:pt x="5329" y="6717"/>
                </a:lnTo>
                <a:lnTo>
                  <a:pt x="5354" y="6084"/>
                </a:lnTo>
                <a:lnTo>
                  <a:pt x="5354" y="5451"/>
                </a:lnTo>
                <a:lnTo>
                  <a:pt x="5354" y="4794"/>
                </a:lnTo>
                <a:lnTo>
                  <a:pt x="5378" y="4162"/>
                </a:lnTo>
                <a:lnTo>
                  <a:pt x="5402" y="3821"/>
                </a:lnTo>
                <a:lnTo>
                  <a:pt x="5427" y="3432"/>
                </a:lnTo>
                <a:lnTo>
                  <a:pt x="5402" y="3237"/>
                </a:lnTo>
                <a:lnTo>
                  <a:pt x="5378" y="3042"/>
                </a:lnTo>
                <a:lnTo>
                  <a:pt x="5329" y="2872"/>
                </a:lnTo>
                <a:lnTo>
                  <a:pt x="5256" y="2726"/>
                </a:lnTo>
                <a:lnTo>
                  <a:pt x="5256" y="2653"/>
                </a:lnTo>
                <a:lnTo>
                  <a:pt x="5256" y="2604"/>
                </a:lnTo>
                <a:lnTo>
                  <a:pt x="5232" y="2556"/>
                </a:lnTo>
                <a:lnTo>
                  <a:pt x="5183" y="2507"/>
                </a:lnTo>
                <a:lnTo>
                  <a:pt x="4989" y="2385"/>
                </a:lnTo>
                <a:lnTo>
                  <a:pt x="4794" y="2215"/>
                </a:lnTo>
                <a:lnTo>
                  <a:pt x="4648" y="1996"/>
                </a:lnTo>
                <a:lnTo>
                  <a:pt x="4502" y="1777"/>
                </a:lnTo>
                <a:lnTo>
                  <a:pt x="4405" y="1534"/>
                </a:lnTo>
                <a:lnTo>
                  <a:pt x="4380" y="1412"/>
                </a:lnTo>
                <a:lnTo>
                  <a:pt x="4380" y="1291"/>
                </a:lnTo>
                <a:lnTo>
                  <a:pt x="4380" y="1169"/>
                </a:lnTo>
                <a:lnTo>
                  <a:pt x="4429" y="1047"/>
                </a:lnTo>
                <a:lnTo>
                  <a:pt x="4478" y="926"/>
                </a:lnTo>
                <a:lnTo>
                  <a:pt x="4551" y="828"/>
                </a:lnTo>
                <a:lnTo>
                  <a:pt x="4624" y="755"/>
                </a:lnTo>
                <a:lnTo>
                  <a:pt x="4721" y="682"/>
                </a:lnTo>
                <a:lnTo>
                  <a:pt x="4843" y="609"/>
                </a:lnTo>
                <a:lnTo>
                  <a:pt x="4989" y="561"/>
                </a:lnTo>
                <a:lnTo>
                  <a:pt x="5256" y="512"/>
                </a:lnTo>
                <a:lnTo>
                  <a:pt x="5573" y="488"/>
                </a:lnTo>
                <a:close/>
                <a:moveTo>
                  <a:pt x="7446" y="9199"/>
                </a:moveTo>
                <a:lnTo>
                  <a:pt x="7106" y="9612"/>
                </a:lnTo>
                <a:lnTo>
                  <a:pt x="7033" y="9588"/>
                </a:lnTo>
                <a:lnTo>
                  <a:pt x="6960" y="9563"/>
                </a:lnTo>
                <a:lnTo>
                  <a:pt x="6789" y="9563"/>
                </a:lnTo>
                <a:lnTo>
                  <a:pt x="6595" y="9588"/>
                </a:lnTo>
                <a:lnTo>
                  <a:pt x="6424" y="9636"/>
                </a:lnTo>
                <a:lnTo>
                  <a:pt x="6595" y="9466"/>
                </a:lnTo>
                <a:lnTo>
                  <a:pt x="6643" y="9369"/>
                </a:lnTo>
                <a:lnTo>
                  <a:pt x="6692" y="9272"/>
                </a:lnTo>
                <a:lnTo>
                  <a:pt x="6692" y="9223"/>
                </a:lnTo>
                <a:lnTo>
                  <a:pt x="7300" y="9199"/>
                </a:lnTo>
                <a:close/>
                <a:moveTo>
                  <a:pt x="8566" y="9174"/>
                </a:moveTo>
                <a:lnTo>
                  <a:pt x="8347" y="9418"/>
                </a:lnTo>
                <a:lnTo>
                  <a:pt x="8176" y="9661"/>
                </a:lnTo>
                <a:lnTo>
                  <a:pt x="7860" y="10196"/>
                </a:lnTo>
                <a:lnTo>
                  <a:pt x="7836" y="10147"/>
                </a:lnTo>
                <a:lnTo>
                  <a:pt x="7787" y="10050"/>
                </a:lnTo>
                <a:lnTo>
                  <a:pt x="7714" y="9953"/>
                </a:lnTo>
                <a:lnTo>
                  <a:pt x="7617" y="9855"/>
                </a:lnTo>
                <a:lnTo>
                  <a:pt x="7519" y="9782"/>
                </a:lnTo>
                <a:lnTo>
                  <a:pt x="7982" y="9223"/>
                </a:lnTo>
                <a:lnTo>
                  <a:pt x="8030" y="9174"/>
                </a:lnTo>
                <a:close/>
                <a:moveTo>
                  <a:pt x="6765" y="10099"/>
                </a:moveTo>
                <a:lnTo>
                  <a:pt x="6935" y="10172"/>
                </a:lnTo>
                <a:lnTo>
                  <a:pt x="7081" y="10220"/>
                </a:lnTo>
                <a:lnTo>
                  <a:pt x="7227" y="10293"/>
                </a:lnTo>
                <a:lnTo>
                  <a:pt x="7276" y="10366"/>
                </a:lnTo>
                <a:lnTo>
                  <a:pt x="7325" y="10439"/>
                </a:lnTo>
                <a:lnTo>
                  <a:pt x="7373" y="10610"/>
                </a:lnTo>
                <a:lnTo>
                  <a:pt x="7398" y="10780"/>
                </a:lnTo>
                <a:lnTo>
                  <a:pt x="7373" y="10950"/>
                </a:lnTo>
                <a:lnTo>
                  <a:pt x="7325" y="11121"/>
                </a:lnTo>
                <a:lnTo>
                  <a:pt x="7300" y="11242"/>
                </a:lnTo>
                <a:lnTo>
                  <a:pt x="7227" y="11340"/>
                </a:lnTo>
                <a:lnTo>
                  <a:pt x="7154" y="11413"/>
                </a:lnTo>
                <a:lnTo>
                  <a:pt x="7081" y="11510"/>
                </a:lnTo>
                <a:lnTo>
                  <a:pt x="6984" y="11559"/>
                </a:lnTo>
                <a:lnTo>
                  <a:pt x="6887" y="11607"/>
                </a:lnTo>
                <a:lnTo>
                  <a:pt x="6692" y="11680"/>
                </a:lnTo>
                <a:lnTo>
                  <a:pt x="6351" y="11680"/>
                </a:lnTo>
                <a:lnTo>
                  <a:pt x="6254" y="11632"/>
                </a:lnTo>
                <a:lnTo>
                  <a:pt x="6157" y="11607"/>
                </a:lnTo>
                <a:lnTo>
                  <a:pt x="6059" y="11534"/>
                </a:lnTo>
                <a:lnTo>
                  <a:pt x="5986" y="11461"/>
                </a:lnTo>
                <a:lnTo>
                  <a:pt x="5913" y="11364"/>
                </a:lnTo>
                <a:lnTo>
                  <a:pt x="5840" y="11218"/>
                </a:lnTo>
                <a:lnTo>
                  <a:pt x="5816" y="11096"/>
                </a:lnTo>
                <a:lnTo>
                  <a:pt x="5816" y="10950"/>
                </a:lnTo>
                <a:lnTo>
                  <a:pt x="5840" y="10829"/>
                </a:lnTo>
                <a:lnTo>
                  <a:pt x="5889" y="10683"/>
                </a:lnTo>
                <a:lnTo>
                  <a:pt x="5986" y="10585"/>
                </a:lnTo>
                <a:lnTo>
                  <a:pt x="6084" y="10464"/>
                </a:lnTo>
                <a:lnTo>
                  <a:pt x="6181" y="10366"/>
                </a:lnTo>
                <a:lnTo>
                  <a:pt x="6424" y="10220"/>
                </a:lnTo>
                <a:lnTo>
                  <a:pt x="6668" y="10123"/>
                </a:lnTo>
                <a:lnTo>
                  <a:pt x="6741" y="10099"/>
                </a:lnTo>
                <a:close/>
                <a:moveTo>
                  <a:pt x="10926" y="9174"/>
                </a:moveTo>
                <a:lnTo>
                  <a:pt x="10707" y="9539"/>
                </a:lnTo>
                <a:lnTo>
                  <a:pt x="10536" y="9855"/>
                </a:lnTo>
                <a:lnTo>
                  <a:pt x="10244" y="10366"/>
                </a:lnTo>
                <a:lnTo>
                  <a:pt x="9977" y="10877"/>
                </a:lnTo>
                <a:lnTo>
                  <a:pt x="9685" y="11388"/>
                </a:lnTo>
                <a:lnTo>
                  <a:pt x="9393" y="11899"/>
                </a:lnTo>
                <a:lnTo>
                  <a:pt x="9271" y="12118"/>
                </a:lnTo>
                <a:lnTo>
                  <a:pt x="9174" y="12021"/>
                </a:lnTo>
                <a:lnTo>
                  <a:pt x="9101" y="11948"/>
                </a:lnTo>
                <a:lnTo>
                  <a:pt x="8979" y="11899"/>
                </a:lnTo>
                <a:lnTo>
                  <a:pt x="8882" y="11875"/>
                </a:lnTo>
                <a:lnTo>
                  <a:pt x="8760" y="11851"/>
                </a:lnTo>
                <a:lnTo>
                  <a:pt x="8639" y="11851"/>
                </a:lnTo>
                <a:lnTo>
                  <a:pt x="8517" y="11875"/>
                </a:lnTo>
                <a:lnTo>
                  <a:pt x="8420" y="11924"/>
                </a:lnTo>
                <a:lnTo>
                  <a:pt x="8420" y="11924"/>
                </a:lnTo>
                <a:lnTo>
                  <a:pt x="8857" y="11218"/>
                </a:lnTo>
                <a:lnTo>
                  <a:pt x="9320" y="10512"/>
                </a:lnTo>
                <a:lnTo>
                  <a:pt x="9806" y="9831"/>
                </a:lnTo>
                <a:lnTo>
                  <a:pt x="10050" y="9515"/>
                </a:lnTo>
                <a:lnTo>
                  <a:pt x="10317" y="9199"/>
                </a:lnTo>
                <a:lnTo>
                  <a:pt x="10634" y="9199"/>
                </a:lnTo>
                <a:lnTo>
                  <a:pt x="10926" y="9174"/>
                </a:lnTo>
                <a:close/>
                <a:moveTo>
                  <a:pt x="8809" y="12386"/>
                </a:moveTo>
                <a:lnTo>
                  <a:pt x="8833" y="12410"/>
                </a:lnTo>
                <a:lnTo>
                  <a:pt x="8857" y="12459"/>
                </a:lnTo>
                <a:lnTo>
                  <a:pt x="8882" y="12508"/>
                </a:lnTo>
                <a:lnTo>
                  <a:pt x="8882" y="12581"/>
                </a:lnTo>
                <a:lnTo>
                  <a:pt x="8906" y="12654"/>
                </a:lnTo>
                <a:lnTo>
                  <a:pt x="8906" y="12751"/>
                </a:lnTo>
                <a:lnTo>
                  <a:pt x="8882" y="12800"/>
                </a:lnTo>
                <a:lnTo>
                  <a:pt x="8857" y="12897"/>
                </a:lnTo>
                <a:lnTo>
                  <a:pt x="8857" y="12970"/>
                </a:lnTo>
                <a:lnTo>
                  <a:pt x="8809" y="13043"/>
                </a:lnTo>
                <a:lnTo>
                  <a:pt x="8784" y="13092"/>
                </a:lnTo>
                <a:lnTo>
                  <a:pt x="8736" y="13116"/>
                </a:lnTo>
                <a:lnTo>
                  <a:pt x="8711" y="13140"/>
                </a:lnTo>
                <a:lnTo>
                  <a:pt x="8687" y="13140"/>
                </a:lnTo>
                <a:lnTo>
                  <a:pt x="8614" y="13116"/>
                </a:lnTo>
                <a:lnTo>
                  <a:pt x="8517" y="13067"/>
                </a:lnTo>
                <a:lnTo>
                  <a:pt x="8444" y="12970"/>
                </a:lnTo>
                <a:lnTo>
                  <a:pt x="8395" y="12873"/>
                </a:lnTo>
                <a:lnTo>
                  <a:pt x="8395" y="12751"/>
                </a:lnTo>
                <a:lnTo>
                  <a:pt x="8420" y="12629"/>
                </a:lnTo>
                <a:lnTo>
                  <a:pt x="8444" y="12508"/>
                </a:lnTo>
                <a:lnTo>
                  <a:pt x="8614" y="12410"/>
                </a:lnTo>
                <a:lnTo>
                  <a:pt x="8760" y="12386"/>
                </a:lnTo>
                <a:close/>
                <a:moveTo>
                  <a:pt x="7884" y="12702"/>
                </a:moveTo>
                <a:lnTo>
                  <a:pt x="7884" y="12897"/>
                </a:lnTo>
                <a:lnTo>
                  <a:pt x="7909" y="13067"/>
                </a:lnTo>
                <a:lnTo>
                  <a:pt x="7957" y="13189"/>
                </a:lnTo>
                <a:lnTo>
                  <a:pt x="8030" y="13311"/>
                </a:lnTo>
                <a:lnTo>
                  <a:pt x="8128" y="13408"/>
                </a:lnTo>
                <a:lnTo>
                  <a:pt x="8225" y="13481"/>
                </a:lnTo>
                <a:lnTo>
                  <a:pt x="7811" y="13968"/>
                </a:lnTo>
                <a:lnTo>
                  <a:pt x="7568" y="14260"/>
                </a:lnTo>
                <a:lnTo>
                  <a:pt x="7568" y="14065"/>
                </a:lnTo>
                <a:lnTo>
                  <a:pt x="7568" y="13895"/>
                </a:lnTo>
                <a:lnTo>
                  <a:pt x="7544" y="13773"/>
                </a:lnTo>
                <a:lnTo>
                  <a:pt x="7495" y="13676"/>
                </a:lnTo>
                <a:lnTo>
                  <a:pt x="7422" y="13578"/>
                </a:lnTo>
                <a:lnTo>
                  <a:pt x="7349" y="13481"/>
                </a:lnTo>
                <a:lnTo>
                  <a:pt x="7763" y="12873"/>
                </a:lnTo>
                <a:lnTo>
                  <a:pt x="7884" y="12702"/>
                </a:lnTo>
                <a:close/>
                <a:moveTo>
                  <a:pt x="3699" y="9174"/>
                </a:moveTo>
                <a:lnTo>
                  <a:pt x="3869" y="9199"/>
                </a:lnTo>
                <a:lnTo>
                  <a:pt x="4015" y="9223"/>
                </a:lnTo>
                <a:lnTo>
                  <a:pt x="4307" y="9199"/>
                </a:lnTo>
                <a:lnTo>
                  <a:pt x="3310" y="10683"/>
                </a:lnTo>
                <a:lnTo>
                  <a:pt x="2774" y="11437"/>
                </a:lnTo>
                <a:lnTo>
                  <a:pt x="2239" y="12143"/>
                </a:lnTo>
                <a:lnTo>
                  <a:pt x="1996" y="12459"/>
                </a:lnTo>
                <a:lnTo>
                  <a:pt x="1752" y="12775"/>
                </a:lnTo>
                <a:lnTo>
                  <a:pt x="1241" y="13384"/>
                </a:lnTo>
                <a:lnTo>
                  <a:pt x="1071" y="13627"/>
                </a:lnTo>
                <a:lnTo>
                  <a:pt x="876" y="13870"/>
                </a:lnTo>
                <a:lnTo>
                  <a:pt x="731" y="14138"/>
                </a:lnTo>
                <a:lnTo>
                  <a:pt x="682" y="14284"/>
                </a:lnTo>
                <a:lnTo>
                  <a:pt x="633" y="14406"/>
                </a:lnTo>
                <a:lnTo>
                  <a:pt x="585" y="14284"/>
                </a:lnTo>
                <a:lnTo>
                  <a:pt x="536" y="14065"/>
                </a:lnTo>
                <a:lnTo>
                  <a:pt x="512" y="13870"/>
                </a:lnTo>
                <a:lnTo>
                  <a:pt x="560" y="13676"/>
                </a:lnTo>
                <a:lnTo>
                  <a:pt x="633" y="13481"/>
                </a:lnTo>
                <a:lnTo>
                  <a:pt x="706" y="13311"/>
                </a:lnTo>
                <a:lnTo>
                  <a:pt x="779" y="13165"/>
                </a:lnTo>
                <a:lnTo>
                  <a:pt x="779" y="13116"/>
                </a:lnTo>
                <a:lnTo>
                  <a:pt x="949" y="12994"/>
                </a:lnTo>
                <a:lnTo>
                  <a:pt x="1120" y="12848"/>
                </a:lnTo>
                <a:lnTo>
                  <a:pt x="1266" y="12678"/>
                </a:lnTo>
                <a:lnTo>
                  <a:pt x="1412" y="12508"/>
                </a:lnTo>
                <a:lnTo>
                  <a:pt x="1679" y="12118"/>
                </a:lnTo>
                <a:lnTo>
                  <a:pt x="1923" y="11778"/>
                </a:lnTo>
                <a:lnTo>
                  <a:pt x="2288" y="11291"/>
                </a:lnTo>
                <a:lnTo>
                  <a:pt x="2604" y="10780"/>
                </a:lnTo>
                <a:lnTo>
                  <a:pt x="3285" y="9758"/>
                </a:lnTo>
                <a:lnTo>
                  <a:pt x="3699" y="9174"/>
                </a:lnTo>
                <a:close/>
                <a:moveTo>
                  <a:pt x="6984" y="13797"/>
                </a:moveTo>
                <a:lnTo>
                  <a:pt x="7057" y="13846"/>
                </a:lnTo>
                <a:lnTo>
                  <a:pt x="7106" y="13968"/>
                </a:lnTo>
                <a:lnTo>
                  <a:pt x="7130" y="14089"/>
                </a:lnTo>
                <a:lnTo>
                  <a:pt x="7106" y="14211"/>
                </a:lnTo>
                <a:lnTo>
                  <a:pt x="7057" y="14308"/>
                </a:lnTo>
                <a:lnTo>
                  <a:pt x="6984" y="14406"/>
                </a:lnTo>
                <a:lnTo>
                  <a:pt x="6935" y="14430"/>
                </a:lnTo>
                <a:lnTo>
                  <a:pt x="6862" y="14430"/>
                </a:lnTo>
                <a:lnTo>
                  <a:pt x="6692" y="14406"/>
                </a:lnTo>
                <a:lnTo>
                  <a:pt x="6619" y="14381"/>
                </a:lnTo>
                <a:lnTo>
                  <a:pt x="6570" y="14333"/>
                </a:lnTo>
                <a:lnTo>
                  <a:pt x="6546" y="14284"/>
                </a:lnTo>
                <a:lnTo>
                  <a:pt x="6522" y="14211"/>
                </a:lnTo>
                <a:lnTo>
                  <a:pt x="6546" y="14138"/>
                </a:lnTo>
                <a:lnTo>
                  <a:pt x="6595" y="14065"/>
                </a:lnTo>
                <a:lnTo>
                  <a:pt x="6692" y="13919"/>
                </a:lnTo>
                <a:lnTo>
                  <a:pt x="6741" y="13895"/>
                </a:lnTo>
                <a:lnTo>
                  <a:pt x="6814" y="13870"/>
                </a:lnTo>
                <a:lnTo>
                  <a:pt x="6935" y="13846"/>
                </a:lnTo>
                <a:lnTo>
                  <a:pt x="6984" y="13797"/>
                </a:lnTo>
                <a:close/>
                <a:moveTo>
                  <a:pt x="4770" y="9174"/>
                </a:moveTo>
                <a:lnTo>
                  <a:pt x="5281" y="9199"/>
                </a:lnTo>
                <a:lnTo>
                  <a:pt x="5110" y="9393"/>
                </a:lnTo>
                <a:lnTo>
                  <a:pt x="4989" y="9636"/>
                </a:lnTo>
                <a:lnTo>
                  <a:pt x="4745" y="10099"/>
                </a:lnTo>
                <a:lnTo>
                  <a:pt x="4478" y="10561"/>
                </a:lnTo>
                <a:lnTo>
                  <a:pt x="4186" y="11023"/>
                </a:lnTo>
                <a:lnTo>
                  <a:pt x="3869" y="11437"/>
                </a:lnTo>
                <a:lnTo>
                  <a:pt x="3529" y="11851"/>
                </a:lnTo>
                <a:lnTo>
                  <a:pt x="2823" y="12678"/>
                </a:lnTo>
                <a:lnTo>
                  <a:pt x="2117" y="13505"/>
                </a:lnTo>
                <a:lnTo>
                  <a:pt x="1777" y="13846"/>
                </a:lnTo>
                <a:lnTo>
                  <a:pt x="1460" y="14235"/>
                </a:lnTo>
                <a:lnTo>
                  <a:pt x="1144" y="14600"/>
                </a:lnTo>
                <a:lnTo>
                  <a:pt x="998" y="14795"/>
                </a:lnTo>
                <a:lnTo>
                  <a:pt x="876" y="15014"/>
                </a:lnTo>
                <a:lnTo>
                  <a:pt x="779" y="14819"/>
                </a:lnTo>
                <a:lnTo>
                  <a:pt x="706" y="14600"/>
                </a:lnTo>
                <a:lnTo>
                  <a:pt x="925" y="14333"/>
                </a:lnTo>
                <a:lnTo>
                  <a:pt x="1144" y="14041"/>
                </a:lnTo>
                <a:lnTo>
                  <a:pt x="1363" y="13749"/>
                </a:lnTo>
                <a:lnTo>
                  <a:pt x="1582" y="13457"/>
                </a:lnTo>
                <a:lnTo>
                  <a:pt x="2069" y="12897"/>
                </a:lnTo>
                <a:lnTo>
                  <a:pt x="2555" y="12337"/>
                </a:lnTo>
                <a:lnTo>
                  <a:pt x="3091" y="11607"/>
                </a:lnTo>
                <a:lnTo>
                  <a:pt x="3626" y="10853"/>
                </a:lnTo>
                <a:lnTo>
                  <a:pt x="4648" y="9345"/>
                </a:lnTo>
                <a:lnTo>
                  <a:pt x="4697" y="9296"/>
                </a:lnTo>
                <a:lnTo>
                  <a:pt x="4697" y="9272"/>
                </a:lnTo>
                <a:lnTo>
                  <a:pt x="4745" y="9199"/>
                </a:lnTo>
                <a:lnTo>
                  <a:pt x="4770" y="9174"/>
                </a:lnTo>
                <a:close/>
                <a:moveTo>
                  <a:pt x="12094" y="10634"/>
                </a:moveTo>
                <a:lnTo>
                  <a:pt x="12386" y="11072"/>
                </a:lnTo>
                <a:lnTo>
                  <a:pt x="11923" y="11632"/>
                </a:lnTo>
                <a:lnTo>
                  <a:pt x="11461" y="12216"/>
                </a:lnTo>
                <a:lnTo>
                  <a:pt x="10585" y="13359"/>
                </a:lnTo>
                <a:lnTo>
                  <a:pt x="9685" y="14503"/>
                </a:lnTo>
                <a:lnTo>
                  <a:pt x="9295" y="14990"/>
                </a:lnTo>
                <a:lnTo>
                  <a:pt x="9125" y="15257"/>
                </a:lnTo>
                <a:lnTo>
                  <a:pt x="8979" y="15525"/>
                </a:lnTo>
                <a:lnTo>
                  <a:pt x="8152" y="15525"/>
                </a:lnTo>
                <a:lnTo>
                  <a:pt x="8322" y="15379"/>
                </a:lnTo>
                <a:lnTo>
                  <a:pt x="8468" y="15184"/>
                </a:lnTo>
                <a:lnTo>
                  <a:pt x="8736" y="14819"/>
                </a:lnTo>
                <a:lnTo>
                  <a:pt x="9295" y="14065"/>
                </a:lnTo>
                <a:lnTo>
                  <a:pt x="9855" y="13311"/>
                </a:lnTo>
                <a:lnTo>
                  <a:pt x="10098" y="12946"/>
                </a:lnTo>
                <a:lnTo>
                  <a:pt x="10366" y="12605"/>
                </a:lnTo>
                <a:lnTo>
                  <a:pt x="10926" y="11924"/>
                </a:lnTo>
                <a:lnTo>
                  <a:pt x="12094" y="10634"/>
                </a:lnTo>
                <a:close/>
                <a:moveTo>
                  <a:pt x="11364" y="9466"/>
                </a:moveTo>
                <a:lnTo>
                  <a:pt x="11850" y="10220"/>
                </a:lnTo>
                <a:lnTo>
                  <a:pt x="10707" y="11486"/>
                </a:lnTo>
                <a:lnTo>
                  <a:pt x="10171" y="12118"/>
                </a:lnTo>
                <a:lnTo>
                  <a:pt x="9660" y="12800"/>
                </a:lnTo>
                <a:lnTo>
                  <a:pt x="9174" y="13505"/>
                </a:lnTo>
                <a:lnTo>
                  <a:pt x="8711" y="14211"/>
                </a:lnTo>
                <a:lnTo>
                  <a:pt x="8468" y="14503"/>
                </a:lnTo>
                <a:lnTo>
                  <a:pt x="8201" y="14844"/>
                </a:lnTo>
                <a:lnTo>
                  <a:pt x="8079" y="15014"/>
                </a:lnTo>
                <a:lnTo>
                  <a:pt x="7957" y="15184"/>
                </a:lnTo>
                <a:lnTo>
                  <a:pt x="7860" y="15355"/>
                </a:lnTo>
                <a:lnTo>
                  <a:pt x="7811" y="15525"/>
                </a:lnTo>
                <a:lnTo>
                  <a:pt x="6838" y="15549"/>
                </a:lnTo>
                <a:lnTo>
                  <a:pt x="7130" y="15306"/>
                </a:lnTo>
                <a:lnTo>
                  <a:pt x="7422" y="15038"/>
                </a:lnTo>
                <a:lnTo>
                  <a:pt x="7884" y="14503"/>
                </a:lnTo>
                <a:lnTo>
                  <a:pt x="8274" y="14089"/>
                </a:lnTo>
                <a:lnTo>
                  <a:pt x="8639" y="13651"/>
                </a:lnTo>
                <a:lnTo>
                  <a:pt x="8784" y="13651"/>
                </a:lnTo>
                <a:lnTo>
                  <a:pt x="8906" y="13603"/>
                </a:lnTo>
                <a:lnTo>
                  <a:pt x="9028" y="13554"/>
                </a:lnTo>
                <a:lnTo>
                  <a:pt x="9149" y="13457"/>
                </a:lnTo>
                <a:lnTo>
                  <a:pt x="9271" y="13286"/>
                </a:lnTo>
                <a:lnTo>
                  <a:pt x="9368" y="13092"/>
                </a:lnTo>
                <a:lnTo>
                  <a:pt x="9417" y="12873"/>
                </a:lnTo>
                <a:lnTo>
                  <a:pt x="9441" y="12654"/>
                </a:lnTo>
                <a:lnTo>
                  <a:pt x="9514" y="12556"/>
                </a:lnTo>
                <a:lnTo>
                  <a:pt x="9709" y="12289"/>
                </a:lnTo>
                <a:lnTo>
                  <a:pt x="9855" y="12045"/>
                </a:lnTo>
                <a:lnTo>
                  <a:pt x="10171" y="11510"/>
                </a:lnTo>
                <a:lnTo>
                  <a:pt x="10439" y="10975"/>
                </a:lnTo>
                <a:lnTo>
                  <a:pt x="10731" y="10439"/>
                </a:lnTo>
                <a:lnTo>
                  <a:pt x="11047" y="9953"/>
                </a:lnTo>
                <a:lnTo>
                  <a:pt x="11364" y="9466"/>
                </a:lnTo>
                <a:close/>
                <a:moveTo>
                  <a:pt x="12605" y="11437"/>
                </a:moveTo>
                <a:lnTo>
                  <a:pt x="12945" y="11972"/>
                </a:lnTo>
                <a:lnTo>
                  <a:pt x="12678" y="12386"/>
                </a:lnTo>
                <a:lnTo>
                  <a:pt x="12361" y="12800"/>
                </a:lnTo>
                <a:lnTo>
                  <a:pt x="11753" y="13603"/>
                </a:lnTo>
                <a:lnTo>
                  <a:pt x="11583" y="13822"/>
                </a:lnTo>
                <a:lnTo>
                  <a:pt x="11388" y="14065"/>
                </a:lnTo>
                <a:lnTo>
                  <a:pt x="10950" y="14527"/>
                </a:lnTo>
                <a:lnTo>
                  <a:pt x="10755" y="14795"/>
                </a:lnTo>
                <a:lnTo>
                  <a:pt x="10585" y="15038"/>
                </a:lnTo>
                <a:lnTo>
                  <a:pt x="10439" y="15306"/>
                </a:lnTo>
                <a:lnTo>
                  <a:pt x="10317" y="15574"/>
                </a:lnTo>
                <a:lnTo>
                  <a:pt x="9368" y="15549"/>
                </a:lnTo>
                <a:lnTo>
                  <a:pt x="9539" y="15379"/>
                </a:lnTo>
                <a:lnTo>
                  <a:pt x="9685" y="15184"/>
                </a:lnTo>
                <a:lnTo>
                  <a:pt x="9977" y="14795"/>
                </a:lnTo>
                <a:lnTo>
                  <a:pt x="10999" y="13505"/>
                </a:lnTo>
                <a:lnTo>
                  <a:pt x="11802" y="12483"/>
                </a:lnTo>
                <a:lnTo>
                  <a:pt x="12605" y="11437"/>
                </a:lnTo>
                <a:close/>
                <a:moveTo>
                  <a:pt x="5865" y="9199"/>
                </a:moveTo>
                <a:lnTo>
                  <a:pt x="6230" y="9223"/>
                </a:lnTo>
                <a:lnTo>
                  <a:pt x="6084" y="9369"/>
                </a:lnTo>
                <a:lnTo>
                  <a:pt x="5962" y="9539"/>
                </a:lnTo>
                <a:lnTo>
                  <a:pt x="5767" y="9855"/>
                </a:lnTo>
                <a:lnTo>
                  <a:pt x="5548" y="10196"/>
                </a:lnTo>
                <a:lnTo>
                  <a:pt x="5451" y="10318"/>
                </a:lnTo>
                <a:lnTo>
                  <a:pt x="5378" y="10464"/>
                </a:lnTo>
                <a:lnTo>
                  <a:pt x="4891" y="11194"/>
                </a:lnTo>
                <a:lnTo>
                  <a:pt x="4380" y="11924"/>
                </a:lnTo>
                <a:lnTo>
                  <a:pt x="3991" y="12435"/>
                </a:lnTo>
                <a:lnTo>
                  <a:pt x="3577" y="12921"/>
                </a:lnTo>
                <a:lnTo>
                  <a:pt x="2750" y="13895"/>
                </a:lnTo>
                <a:lnTo>
                  <a:pt x="2409" y="14235"/>
                </a:lnTo>
                <a:lnTo>
                  <a:pt x="2069" y="14673"/>
                </a:lnTo>
                <a:lnTo>
                  <a:pt x="1898" y="14917"/>
                </a:lnTo>
                <a:lnTo>
                  <a:pt x="1752" y="15136"/>
                </a:lnTo>
                <a:lnTo>
                  <a:pt x="1655" y="15379"/>
                </a:lnTo>
                <a:lnTo>
                  <a:pt x="1631" y="15476"/>
                </a:lnTo>
                <a:lnTo>
                  <a:pt x="1631" y="15598"/>
                </a:lnTo>
                <a:lnTo>
                  <a:pt x="1363" y="15501"/>
                </a:lnTo>
                <a:lnTo>
                  <a:pt x="1266" y="15452"/>
                </a:lnTo>
                <a:lnTo>
                  <a:pt x="1193" y="15403"/>
                </a:lnTo>
                <a:lnTo>
                  <a:pt x="1047" y="15233"/>
                </a:lnTo>
                <a:lnTo>
                  <a:pt x="1217" y="15111"/>
                </a:lnTo>
                <a:lnTo>
                  <a:pt x="1387" y="14965"/>
                </a:lnTo>
                <a:lnTo>
                  <a:pt x="1704" y="14625"/>
                </a:lnTo>
                <a:lnTo>
                  <a:pt x="2263" y="13943"/>
                </a:lnTo>
                <a:lnTo>
                  <a:pt x="2993" y="13092"/>
                </a:lnTo>
                <a:lnTo>
                  <a:pt x="3723" y="12264"/>
                </a:lnTo>
                <a:lnTo>
                  <a:pt x="4040" y="11924"/>
                </a:lnTo>
                <a:lnTo>
                  <a:pt x="4332" y="11559"/>
                </a:lnTo>
                <a:lnTo>
                  <a:pt x="4599" y="11169"/>
                </a:lnTo>
                <a:lnTo>
                  <a:pt x="4867" y="10756"/>
                </a:lnTo>
                <a:lnTo>
                  <a:pt x="5086" y="10366"/>
                </a:lnTo>
                <a:lnTo>
                  <a:pt x="5281" y="9953"/>
                </a:lnTo>
                <a:lnTo>
                  <a:pt x="5402" y="9734"/>
                </a:lnTo>
                <a:lnTo>
                  <a:pt x="5524" y="9563"/>
                </a:lnTo>
                <a:lnTo>
                  <a:pt x="5670" y="9369"/>
                </a:lnTo>
                <a:lnTo>
                  <a:pt x="5840" y="9223"/>
                </a:lnTo>
                <a:lnTo>
                  <a:pt x="5865" y="9199"/>
                </a:lnTo>
                <a:close/>
                <a:moveTo>
                  <a:pt x="6351" y="14746"/>
                </a:moveTo>
                <a:lnTo>
                  <a:pt x="6497" y="14819"/>
                </a:lnTo>
                <a:lnTo>
                  <a:pt x="6643" y="14868"/>
                </a:lnTo>
                <a:lnTo>
                  <a:pt x="6814" y="14892"/>
                </a:lnTo>
                <a:lnTo>
                  <a:pt x="6984" y="14868"/>
                </a:lnTo>
                <a:lnTo>
                  <a:pt x="6911" y="14941"/>
                </a:lnTo>
                <a:lnTo>
                  <a:pt x="6619" y="15233"/>
                </a:lnTo>
                <a:lnTo>
                  <a:pt x="6497" y="15379"/>
                </a:lnTo>
                <a:lnTo>
                  <a:pt x="6376" y="15549"/>
                </a:lnTo>
                <a:lnTo>
                  <a:pt x="5475" y="15598"/>
                </a:lnTo>
                <a:lnTo>
                  <a:pt x="5719" y="15403"/>
                </a:lnTo>
                <a:lnTo>
                  <a:pt x="5938" y="15184"/>
                </a:lnTo>
                <a:lnTo>
                  <a:pt x="6351" y="14746"/>
                </a:lnTo>
                <a:close/>
                <a:moveTo>
                  <a:pt x="13164" y="12264"/>
                </a:moveTo>
                <a:lnTo>
                  <a:pt x="13432" y="12605"/>
                </a:lnTo>
                <a:lnTo>
                  <a:pt x="13189" y="12873"/>
                </a:lnTo>
                <a:lnTo>
                  <a:pt x="12994" y="13189"/>
                </a:lnTo>
                <a:lnTo>
                  <a:pt x="12629" y="13797"/>
                </a:lnTo>
                <a:lnTo>
                  <a:pt x="12361" y="14235"/>
                </a:lnTo>
                <a:lnTo>
                  <a:pt x="12069" y="14673"/>
                </a:lnTo>
                <a:lnTo>
                  <a:pt x="11777" y="15136"/>
                </a:lnTo>
                <a:lnTo>
                  <a:pt x="11656" y="15355"/>
                </a:lnTo>
                <a:lnTo>
                  <a:pt x="11534" y="15598"/>
                </a:lnTo>
                <a:lnTo>
                  <a:pt x="10828" y="15598"/>
                </a:lnTo>
                <a:lnTo>
                  <a:pt x="10609" y="15574"/>
                </a:lnTo>
                <a:lnTo>
                  <a:pt x="10901" y="15209"/>
                </a:lnTo>
                <a:lnTo>
                  <a:pt x="11169" y="14844"/>
                </a:lnTo>
                <a:lnTo>
                  <a:pt x="11558" y="14357"/>
                </a:lnTo>
                <a:lnTo>
                  <a:pt x="11923" y="13895"/>
                </a:lnTo>
                <a:lnTo>
                  <a:pt x="12556" y="13092"/>
                </a:lnTo>
                <a:lnTo>
                  <a:pt x="12872" y="12702"/>
                </a:lnTo>
                <a:lnTo>
                  <a:pt x="13164" y="12264"/>
                </a:lnTo>
                <a:close/>
                <a:moveTo>
                  <a:pt x="9344" y="9150"/>
                </a:moveTo>
                <a:lnTo>
                  <a:pt x="9782" y="9174"/>
                </a:lnTo>
                <a:lnTo>
                  <a:pt x="9490" y="9539"/>
                </a:lnTo>
                <a:lnTo>
                  <a:pt x="9222" y="9928"/>
                </a:lnTo>
                <a:lnTo>
                  <a:pt x="8711" y="10707"/>
                </a:lnTo>
                <a:lnTo>
                  <a:pt x="8201" y="11510"/>
                </a:lnTo>
                <a:lnTo>
                  <a:pt x="7957" y="11899"/>
                </a:lnTo>
                <a:lnTo>
                  <a:pt x="7690" y="12289"/>
                </a:lnTo>
                <a:lnTo>
                  <a:pt x="6935" y="13311"/>
                </a:lnTo>
                <a:lnTo>
                  <a:pt x="6789" y="13335"/>
                </a:lnTo>
                <a:lnTo>
                  <a:pt x="6668" y="13384"/>
                </a:lnTo>
                <a:lnTo>
                  <a:pt x="6595" y="13432"/>
                </a:lnTo>
                <a:lnTo>
                  <a:pt x="6570" y="13505"/>
                </a:lnTo>
                <a:lnTo>
                  <a:pt x="6473" y="13554"/>
                </a:lnTo>
                <a:lnTo>
                  <a:pt x="6351" y="13651"/>
                </a:lnTo>
                <a:lnTo>
                  <a:pt x="6230" y="13773"/>
                </a:lnTo>
                <a:lnTo>
                  <a:pt x="6157" y="13943"/>
                </a:lnTo>
                <a:lnTo>
                  <a:pt x="6108" y="14089"/>
                </a:lnTo>
                <a:lnTo>
                  <a:pt x="6084" y="14260"/>
                </a:lnTo>
                <a:lnTo>
                  <a:pt x="6108" y="14406"/>
                </a:lnTo>
                <a:lnTo>
                  <a:pt x="5548" y="14990"/>
                </a:lnTo>
                <a:lnTo>
                  <a:pt x="5281" y="15306"/>
                </a:lnTo>
                <a:lnTo>
                  <a:pt x="5037" y="15598"/>
                </a:lnTo>
                <a:lnTo>
                  <a:pt x="4697" y="15622"/>
                </a:lnTo>
                <a:lnTo>
                  <a:pt x="4113" y="15647"/>
                </a:lnTo>
                <a:lnTo>
                  <a:pt x="4356" y="15452"/>
                </a:lnTo>
                <a:lnTo>
                  <a:pt x="4575" y="15233"/>
                </a:lnTo>
                <a:lnTo>
                  <a:pt x="4770" y="15014"/>
                </a:lnTo>
                <a:lnTo>
                  <a:pt x="4940" y="14795"/>
                </a:lnTo>
                <a:lnTo>
                  <a:pt x="5256" y="14333"/>
                </a:lnTo>
                <a:lnTo>
                  <a:pt x="5548" y="13870"/>
                </a:lnTo>
                <a:lnTo>
                  <a:pt x="5840" y="13408"/>
                </a:lnTo>
                <a:lnTo>
                  <a:pt x="6132" y="12946"/>
                </a:lnTo>
                <a:lnTo>
                  <a:pt x="6400" y="12605"/>
                </a:lnTo>
                <a:lnTo>
                  <a:pt x="6692" y="12264"/>
                </a:lnTo>
                <a:lnTo>
                  <a:pt x="6887" y="12216"/>
                </a:lnTo>
                <a:lnTo>
                  <a:pt x="7057" y="12167"/>
                </a:lnTo>
                <a:lnTo>
                  <a:pt x="7227" y="12070"/>
                </a:lnTo>
                <a:lnTo>
                  <a:pt x="7398" y="11972"/>
                </a:lnTo>
                <a:lnTo>
                  <a:pt x="7544" y="11851"/>
                </a:lnTo>
                <a:lnTo>
                  <a:pt x="7665" y="11705"/>
                </a:lnTo>
                <a:lnTo>
                  <a:pt x="7787" y="11534"/>
                </a:lnTo>
                <a:lnTo>
                  <a:pt x="7884" y="11340"/>
                </a:lnTo>
                <a:lnTo>
                  <a:pt x="7933" y="11145"/>
                </a:lnTo>
                <a:lnTo>
                  <a:pt x="7982" y="10902"/>
                </a:lnTo>
                <a:lnTo>
                  <a:pt x="8249" y="10488"/>
                </a:lnTo>
                <a:lnTo>
                  <a:pt x="8493" y="10074"/>
                </a:lnTo>
                <a:lnTo>
                  <a:pt x="8760" y="9661"/>
                </a:lnTo>
                <a:lnTo>
                  <a:pt x="9052" y="9247"/>
                </a:lnTo>
                <a:lnTo>
                  <a:pt x="9101" y="9150"/>
                </a:lnTo>
                <a:close/>
                <a:moveTo>
                  <a:pt x="13700" y="12946"/>
                </a:moveTo>
                <a:lnTo>
                  <a:pt x="13797" y="13067"/>
                </a:lnTo>
                <a:lnTo>
                  <a:pt x="14065" y="13384"/>
                </a:lnTo>
                <a:lnTo>
                  <a:pt x="13967" y="13481"/>
                </a:lnTo>
                <a:lnTo>
                  <a:pt x="13870" y="13603"/>
                </a:lnTo>
                <a:lnTo>
                  <a:pt x="13724" y="13895"/>
                </a:lnTo>
                <a:lnTo>
                  <a:pt x="13578" y="14187"/>
                </a:lnTo>
                <a:lnTo>
                  <a:pt x="13432" y="14430"/>
                </a:lnTo>
                <a:lnTo>
                  <a:pt x="13213" y="14771"/>
                </a:lnTo>
                <a:lnTo>
                  <a:pt x="12970" y="15063"/>
                </a:lnTo>
                <a:lnTo>
                  <a:pt x="12483" y="15647"/>
                </a:lnTo>
                <a:lnTo>
                  <a:pt x="12240" y="15622"/>
                </a:lnTo>
                <a:lnTo>
                  <a:pt x="12021" y="15647"/>
                </a:lnTo>
                <a:lnTo>
                  <a:pt x="11923" y="15622"/>
                </a:lnTo>
                <a:lnTo>
                  <a:pt x="12045" y="15476"/>
                </a:lnTo>
                <a:lnTo>
                  <a:pt x="12191" y="15330"/>
                </a:lnTo>
                <a:lnTo>
                  <a:pt x="12410" y="14990"/>
                </a:lnTo>
                <a:lnTo>
                  <a:pt x="12824" y="14284"/>
                </a:lnTo>
                <a:lnTo>
                  <a:pt x="13335" y="13457"/>
                </a:lnTo>
                <a:lnTo>
                  <a:pt x="13700" y="12946"/>
                </a:lnTo>
                <a:close/>
                <a:moveTo>
                  <a:pt x="14284" y="13870"/>
                </a:moveTo>
                <a:lnTo>
                  <a:pt x="14284" y="14016"/>
                </a:lnTo>
                <a:lnTo>
                  <a:pt x="14284" y="14162"/>
                </a:lnTo>
                <a:lnTo>
                  <a:pt x="14259" y="14333"/>
                </a:lnTo>
                <a:lnTo>
                  <a:pt x="14186" y="14527"/>
                </a:lnTo>
                <a:lnTo>
                  <a:pt x="14065" y="14771"/>
                </a:lnTo>
                <a:lnTo>
                  <a:pt x="13919" y="15063"/>
                </a:lnTo>
                <a:lnTo>
                  <a:pt x="13724" y="15306"/>
                </a:lnTo>
                <a:lnTo>
                  <a:pt x="13627" y="15428"/>
                </a:lnTo>
                <a:lnTo>
                  <a:pt x="13529" y="15501"/>
                </a:lnTo>
                <a:lnTo>
                  <a:pt x="13408" y="15574"/>
                </a:lnTo>
                <a:lnTo>
                  <a:pt x="13286" y="15622"/>
                </a:lnTo>
                <a:lnTo>
                  <a:pt x="13164" y="15647"/>
                </a:lnTo>
                <a:lnTo>
                  <a:pt x="13018" y="15647"/>
                </a:lnTo>
                <a:lnTo>
                  <a:pt x="13189" y="15476"/>
                </a:lnTo>
                <a:lnTo>
                  <a:pt x="13359" y="15257"/>
                </a:lnTo>
                <a:lnTo>
                  <a:pt x="13651" y="14868"/>
                </a:lnTo>
                <a:lnTo>
                  <a:pt x="13967" y="14381"/>
                </a:lnTo>
                <a:lnTo>
                  <a:pt x="14138" y="14138"/>
                </a:lnTo>
                <a:lnTo>
                  <a:pt x="14284" y="13870"/>
                </a:lnTo>
                <a:close/>
                <a:moveTo>
                  <a:pt x="5865" y="12094"/>
                </a:moveTo>
                <a:lnTo>
                  <a:pt x="5986" y="12167"/>
                </a:lnTo>
                <a:lnTo>
                  <a:pt x="6108" y="12216"/>
                </a:lnTo>
                <a:lnTo>
                  <a:pt x="5962" y="12386"/>
                </a:lnTo>
                <a:lnTo>
                  <a:pt x="5670" y="12800"/>
                </a:lnTo>
                <a:lnTo>
                  <a:pt x="5402" y="13238"/>
                </a:lnTo>
                <a:lnTo>
                  <a:pt x="4867" y="14114"/>
                </a:lnTo>
                <a:lnTo>
                  <a:pt x="4526" y="14600"/>
                </a:lnTo>
                <a:lnTo>
                  <a:pt x="4356" y="14819"/>
                </a:lnTo>
                <a:lnTo>
                  <a:pt x="4161" y="15038"/>
                </a:lnTo>
                <a:lnTo>
                  <a:pt x="4015" y="15209"/>
                </a:lnTo>
                <a:lnTo>
                  <a:pt x="3845" y="15355"/>
                </a:lnTo>
                <a:lnTo>
                  <a:pt x="3675" y="15525"/>
                </a:lnTo>
                <a:lnTo>
                  <a:pt x="3529" y="15671"/>
                </a:lnTo>
                <a:lnTo>
                  <a:pt x="2847" y="15695"/>
                </a:lnTo>
                <a:lnTo>
                  <a:pt x="2847" y="15695"/>
                </a:lnTo>
                <a:lnTo>
                  <a:pt x="3018" y="15501"/>
                </a:lnTo>
                <a:lnTo>
                  <a:pt x="3796" y="14625"/>
                </a:lnTo>
                <a:lnTo>
                  <a:pt x="4575" y="13797"/>
                </a:lnTo>
                <a:lnTo>
                  <a:pt x="4940" y="13359"/>
                </a:lnTo>
                <a:lnTo>
                  <a:pt x="5281" y="12921"/>
                </a:lnTo>
                <a:lnTo>
                  <a:pt x="5865" y="12094"/>
                </a:lnTo>
                <a:close/>
                <a:moveTo>
                  <a:pt x="5281" y="11364"/>
                </a:moveTo>
                <a:lnTo>
                  <a:pt x="5378" y="11607"/>
                </a:lnTo>
                <a:lnTo>
                  <a:pt x="5451" y="11729"/>
                </a:lnTo>
                <a:lnTo>
                  <a:pt x="5548" y="11851"/>
                </a:lnTo>
                <a:lnTo>
                  <a:pt x="5232" y="12289"/>
                </a:lnTo>
                <a:lnTo>
                  <a:pt x="4867" y="12800"/>
                </a:lnTo>
                <a:lnTo>
                  <a:pt x="4478" y="13286"/>
                </a:lnTo>
                <a:lnTo>
                  <a:pt x="3650" y="14211"/>
                </a:lnTo>
                <a:lnTo>
                  <a:pt x="3334" y="14576"/>
                </a:lnTo>
                <a:lnTo>
                  <a:pt x="2993" y="14941"/>
                </a:lnTo>
                <a:lnTo>
                  <a:pt x="2750" y="15330"/>
                </a:lnTo>
                <a:lnTo>
                  <a:pt x="2507" y="15720"/>
                </a:lnTo>
                <a:lnTo>
                  <a:pt x="2166" y="15695"/>
                </a:lnTo>
                <a:lnTo>
                  <a:pt x="1825" y="15647"/>
                </a:lnTo>
                <a:lnTo>
                  <a:pt x="1947" y="15525"/>
                </a:lnTo>
                <a:lnTo>
                  <a:pt x="2044" y="15403"/>
                </a:lnTo>
                <a:lnTo>
                  <a:pt x="2239" y="15111"/>
                </a:lnTo>
                <a:lnTo>
                  <a:pt x="2604" y="14625"/>
                </a:lnTo>
                <a:lnTo>
                  <a:pt x="3018" y="14162"/>
                </a:lnTo>
                <a:lnTo>
                  <a:pt x="3748" y="13311"/>
                </a:lnTo>
                <a:lnTo>
                  <a:pt x="4113" y="12897"/>
                </a:lnTo>
                <a:lnTo>
                  <a:pt x="4478" y="12459"/>
                </a:lnTo>
                <a:lnTo>
                  <a:pt x="4867" y="11924"/>
                </a:lnTo>
                <a:lnTo>
                  <a:pt x="5281" y="11364"/>
                </a:lnTo>
                <a:close/>
                <a:moveTo>
                  <a:pt x="5500" y="1"/>
                </a:moveTo>
                <a:lnTo>
                  <a:pt x="5086" y="50"/>
                </a:lnTo>
                <a:lnTo>
                  <a:pt x="4916" y="98"/>
                </a:lnTo>
                <a:lnTo>
                  <a:pt x="4721" y="147"/>
                </a:lnTo>
                <a:lnTo>
                  <a:pt x="4551" y="220"/>
                </a:lnTo>
                <a:lnTo>
                  <a:pt x="4405" y="293"/>
                </a:lnTo>
                <a:lnTo>
                  <a:pt x="4259" y="415"/>
                </a:lnTo>
                <a:lnTo>
                  <a:pt x="4137" y="512"/>
                </a:lnTo>
                <a:lnTo>
                  <a:pt x="4040" y="658"/>
                </a:lnTo>
                <a:lnTo>
                  <a:pt x="3991" y="828"/>
                </a:lnTo>
                <a:lnTo>
                  <a:pt x="3942" y="1072"/>
                </a:lnTo>
                <a:lnTo>
                  <a:pt x="3942" y="1388"/>
                </a:lnTo>
                <a:lnTo>
                  <a:pt x="3967" y="1704"/>
                </a:lnTo>
                <a:lnTo>
                  <a:pt x="4064" y="2020"/>
                </a:lnTo>
                <a:lnTo>
                  <a:pt x="4210" y="2288"/>
                </a:lnTo>
                <a:lnTo>
                  <a:pt x="4283" y="2434"/>
                </a:lnTo>
                <a:lnTo>
                  <a:pt x="4380" y="2556"/>
                </a:lnTo>
                <a:lnTo>
                  <a:pt x="4502" y="2653"/>
                </a:lnTo>
                <a:lnTo>
                  <a:pt x="4599" y="2726"/>
                </a:lnTo>
                <a:lnTo>
                  <a:pt x="4745" y="2799"/>
                </a:lnTo>
                <a:lnTo>
                  <a:pt x="4867" y="2823"/>
                </a:lnTo>
                <a:lnTo>
                  <a:pt x="4891" y="3213"/>
                </a:lnTo>
                <a:lnTo>
                  <a:pt x="4891" y="3578"/>
                </a:lnTo>
                <a:lnTo>
                  <a:pt x="4843" y="4332"/>
                </a:lnTo>
                <a:lnTo>
                  <a:pt x="4843" y="4965"/>
                </a:lnTo>
                <a:lnTo>
                  <a:pt x="4843" y="5622"/>
                </a:lnTo>
                <a:lnTo>
                  <a:pt x="4843" y="5914"/>
                </a:lnTo>
                <a:lnTo>
                  <a:pt x="4818" y="6206"/>
                </a:lnTo>
                <a:lnTo>
                  <a:pt x="4794" y="6473"/>
                </a:lnTo>
                <a:lnTo>
                  <a:pt x="4818" y="6619"/>
                </a:lnTo>
                <a:lnTo>
                  <a:pt x="4843" y="6765"/>
                </a:lnTo>
                <a:lnTo>
                  <a:pt x="4697" y="6911"/>
                </a:lnTo>
                <a:lnTo>
                  <a:pt x="4551" y="7082"/>
                </a:lnTo>
                <a:lnTo>
                  <a:pt x="4332" y="7447"/>
                </a:lnTo>
                <a:lnTo>
                  <a:pt x="3723" y="8250"/>
                </a:lnTo>
                <a:lnTo>
                  <a:pt x="3115" y="9077"/>
                </a:lnTo>
                <a:lnTo>
                  <a:pt x="2434" y="10074"/>
                </a:lnTo>
                <a:lnTo>
                  <a:pt x="1728" y="11072"/>
                </a:lnTo>
                <a:lnTo>
                  <a:pt x="1047" y="12045"/>
                </a:lnTo>
                <a:lnTo>
                  <a:pt x="706" y="12483"/>
                </a:lnTo>
                <a:lnTo>
                  <a:pt x="560" y="12702"/>
                </a:lnTo>
                <a:lnTo>
                  <a:pt x="487" y="12824"/>
                </a:lnTo>
                <a:lnTo>
                  <a:pt x="463" y="12946"/>
                </a:lnTo>
                <a:lnTo>
                  <a:pt x="366" y="13043"/>
                </a:lnTo>
                <a:lnTo>
                  <a:pt x="293" y="13116"/>
                </a:lnTo>
                <a:lnTo>
                  <a:pt x="147" y="13335"/>
                </a:lnTo>
                <a:lnTo>
                  <a:pt x="74" y="13578"/>
                </a:lnTo>
                <a:lnTo>
                  <a:pt x="1" y="13773"/>
                </a:lnTo>
                <a:lnTo>
                  <a:pt x="1" y="13968"/>
                </a:lnTo>
                <a:lnTo>
                  <a:pt x="25" y="14138"/>
                </a:lnTo>
                <a:lnTo>
                  <a:pt x="49" y="14333"/>
                </a:lnTo>
                <a:lnTo>
                  <a:pt x="122" y="14503"/>
                </a:lnTo>
                <a:lnTo>
                  <a:pt x="268" y="14868"/>
                </a:lnTo>
                <a:lnTo>
                  <a:pt x="414" y="15184"/>
                </a:lnTo>
                <a:lnTo>
                  <a:pt x="512" y="15355"/>
                </a:lnTo>
                <a:lnTo>
                  <a:pt x="633" y="15501"/>
                </a:lnTo>
                <a:lnTo>
                  <a:pt x="755" y="15647"/>
                </a:lnTo>
                <a:lnTo>
                  <a:pt x="876" y="15744"/>
                </a:lnTo>
                <a:lnTo>
                  <a:pt x="998" y="15841"/>
                </a:lnTo>
                <a:lnTo>
                  <a:pt x="1144" y="15939"/>
                </a:lnTo>
                <a:lnTo>
                  <a:pt x="1290" y="15987"/>
                </a:lnTo>
                <a:lnTo>
                  <a:pt x="1460" y="16060"/>
                </a:lnTo>
                <a:lnTo>
                  <a:pt x="1777" y="16133"/>
                </a:lnTo>
                <a:lnTo>
                  <a:pt x="2117" y="16182"/>
                </a:lnTo>
                <a:lnTo>
                  <a:pt x="2482" y="16182"/>
                </a:lnTo>
                <a:lnTo>
                  <a:pt x="2847" y="16158"/>
                </a:lnTo>
                <a:lnTo>
                  <a:pt x="5208" y="16060"/>
                </a:lnTo>
                <a:lnTo>
                  <a:pt x="6400" y="16012"/>
                </a:lnTo>
                <a:lnTo>
                  <a:pt x="7568" y="15987"/>
                </a:lnTo>
                <a:lnTo>
                  <a:pt x="8711" y="15987"/>
                </a:lnTo>
                <a:lnTo>
                  <a:pt x="9879" y="16036"/>
                </a:lnTo>
                <a:lnTo>
                  <a:pt x="10828" y="16036"/>
                </a:lnTo>
                <a:lnTo>
                  <a:pt x="11339" y="16060"/>
                </a:lnTo>
                <a:lnTo>
                  <a:pt x="11826" y="16109"/>
                </a:lnTo>
                <a:lnTo>
                  <a:pt x="11850" y="16158"/>
                </a:lnTo>
                <a:lnTo>
                  <a:pt x="11899" y="16182"/>
                </a:lnTo>
                <a:lnTo>
                  <a:pt x="11972" y="16206"/>
                </a:lnTo>
                <a:lnTo>
                  <a:pt x="12045" y="16206"/>
                </a:lnTo>
                <a:lnTo>
                  <a:pt x="12459" y="16182"/>
                </a:lnTo>
                <a:lnTo>
                  <a:pt x="13067" y="16182"/>
                </a:lnTo>
                <a:lnTo>
                  <a:pt x="13262" y="16158"/>
                </a:lnTo>
                <a:lnTo>
                  <a:pt x="13456" y="16109"/>
                </a:lnTo>
                <a:lnTo>
                  <a:pt x="13651" y="16060"/>
                </a:lnTo>
                <a:lnTo>
                  <a:pt x="13773" y="15987"/>
                </a:lnTo>
                <a:lnTo>
                  <a:pt x="13870" y="15914"/>
                </a:lnTo>
                <a:lnTo>
                  <a:pt x="14065" y="15744"/>
                </a:lnTo>
                <a:lnTo>
                  <a:pt x="14211" y="15549"/>
                </a:lnTo>
                <a:lnTo>
                  <a:pt x="14357" y="15330"/>
                </a:lnTo>
                <a:lnTo>
                  <a:pt x="14527" y="14990"/>
                </a:lnTo>
                <a:lnTo>
                  <a:pt x="14697" y="14673"/>
                </a:lnTo>
                <a:lnTo>
                  <a:pt x="14770" y="14503"/>
                </a:lnTo>
                <a:lnTo>
                  <a:pt x="14795" y="14308"/>
                </a:lnTo>
                <a:lnTo>
                  <a:pt x="14843" y="14138"/>
                </a:lnTo>
                <a:lnTo>
                  <a:pt x="14843" y="13943"/>
                </a:lnTo>
                <a:lnTo>
                  <a:pt x="14819" y="13749"/>
                </a:lnTo>
                <a:lnTo>
                  <a:pt x="14770" y="13578"/>
                </a:lnTo>
                <a:lnTo>
                  <a:pt x="14697" y="13408"/>
                </a:lnTo>
                <a:lnTo>
                  <a:pt x="14624" y="13262"/>
                </a:lnTo>
                <a:lnTo>
                  <a:pt x="14405" y="12970"/>
                </a:lnTo>
                <a:lnTo>
                  <a:pt x="14162" y="12702"/>
                </a:lnTo>
                <a:lnTo>
                  <a:pt x="13773" y="12240"/>
                </a:lnTo>
                <a:lnTo>
                  <a:pt x="13408" y="11753"/>
                </a:lnTo>
                <a:lnTo>
                  <a:pt x="13408" y="11705"/>
                </a:lnTo>
                <a:lnTo>
                  <a:pt x="13359" y="11680"/>
                </a:lnTo>
                <a:lnTo>
                  <a:pt x="13018" y="11145"/>
                </a:lnTo>
                <a:lnTo>
                  <a:pt x="12702" y="10610"/>
                </a:lnTo>
                <a:lnTo>
                  <a:pt x="12410" y="10074"/>
                </a:lnTo>
                <a:lnTo>
                  <a:pt x="12094" y="9563"/>
                </a:lnTo>
                <a:lnTo>
                  <a:pt x="11534" y="8736"/>
                </a:lnTo>
                <a:lnTo>
                  <a:pt x="10974" y="7909"/>
                </a:lnTo>
                <a:lnTo>
                  <a:pt x="10755" y="7593"/>
                </a:lnTo>
                <a:lnTo>
                  <a:pt x="10536" y="7276"/>
                </a:lnTo>
                <a:lnTo>
                  <a:pt x="10415" y="7130"/>
                </a:lnTo>
                <a:lnTo>
                  <a:pt x="10293" y="6984"/>
                </a:lnTo>
                <a:lnTo>
                  <a:pt x="10147" y="6863"/>
                </a:lnTo>
                <a:lnTo>
                  <a:pt x="10001" y="6765"/>
                </a:lnTo>
                <a:lnTo>
                  <a:pt x="10074" y="6595"/>
                </a:lnTo>
                <a:lnTo>
                  <a:pt x="10123" y="6400"/>
                </a:lnTo>
                <a:lnTo>
                  <a:pt x="10147" y="6206"/>
                </a:lnTo>
                <a:lnTo>
                  <a:pt x="10171" y="5987"/>
                </a:lnTo>
                <a:lnTo>
                  <a:pt x="10171" y="5573"/>
                </a:lnTo>
                <a:lnTo>
                  <a:pt x="10147" y="5184"/>
                </a:lnTo>
                <a:lnTo>
                  <a:pt x="10147" y="4016"/>
                </a:lnTo>
                <a:lnTo>
                  <a:pt x="10147" y="3724"/>
                </a:lnTo>
                <a:lnTo>
                  <a:pt x="10123" y="3432"/>
                </a:lnTo>
                <a:lnTo>
                  <a:pt x="10074" y="3140"/>
                </a:lnTo>
                <a:lnTo>
                  <a:pt x="10025" y="2848"/>
                </a:lnTo>
                <a:lnTo>
                  <a:pt x="10317" y="2580"/>
                </a:lnTo>
                <a:lnTo>
                  <a:pt x="10609" y="2288"/>
                </a:lnTo>
                <a:lnTo>
                  <a:pt x="10755" y="2142"/>
                </a:lnTo>
                <a:lnTo>
                  <a:pt x="10877" y="1996"/>
                </a:lnTo>
                <a:lnTo>
                  <a:pt x="10974" y="1826"/>
                </a:lnTo>
                <a:lnTo>
                  <a:pt x="11072" y="1631"/>
                </a:lnTo>
                <a:lnTo>
                  <a:pt x="11096" y="1436"/>
                </a:lnTo>
                <a:lnTo>
                  <a:pt x="11096" y="1266"/>
                </a:lnTo>
                <a:lnTo>
                  <a:pt x="11047" y="1096"/>
                </a:lnTo>
                <a:lnTo>
                  <a:pt x="10974" y="950"/>
                </a:lnTo>
                <a:lnTo>
                  <a:pt x="10877" y="804"/>
                </a:lnTo>
                <a:lnTo>
                  <a:pt x="10755" y="682"/>
                </a:lnTo>
                <a:lnTo>
                  <a:pt x="10609" y="561"/>
                </a:lnTo>
                <a:lnTo>
                  <a:pt x="10463" y="463"/>
                </a:lnTo>
                <a:lnTo>
                  <a:pt x="10269" y="366"/>
                </a:lnTo>
                <a:lnTo>
                  <a:pt x="10074" y="293"/>
                </a:lnTo>
                <a:lnTo>
                  <a:pt x="9855" y="244"/>
                </a:lnTo>
                <a:lnTo>
                  <a:pt x="9636" y="196"/>
                </a:lnTo>
                <a:lnTo>
                  <a:pt x="9198" y="171"/>
                </a:lnTo>
                <a:lnTo>
                  <a:pt x="8784" y="147"/>
                </a:lnTo>
                <a:lnTo>
                  <a:pt x="7665" y="123"/>
                </a:lnTo>
                <a:lnTo>
                  <a:pt x="7106" y="98"/>
                </a:lnTo>
                <a:lnTo>
                  <a:pt x="6546" y="50"/>
                </a:lnTo>
                <a:lnTo>
                  <a:pt x="623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7229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2169650"/>
            <a:ext cx="7924800" cy="275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/>
            <a:r>
              <a:rPr lang="en-PH" dirty="0" smtClean="0"/>
              <a:t>Monday and Friday (PM shift)</a:t>
            </a:r>
          </a:p>
          <a:p>
            <a:pPr marL="285750" indent="-285750"/>
            <a:r>
              <a:rPr lang="en-PH" dirty="0" smtClean="0"/>
              <a:t>3 interns on AMBU duty taking turns manning the CI post every 4 hours</a:t>
            </a:r>
          </a:p>
          <a:p>
            <a:pPr marL="285750" indent="-285750"/>
            <a:endParaRPr dirty="0"/>
          </a:p>
        </p:txBody>
      </p:sp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Cancer Institute</a:t>
            </a:r>
            <a:endParaRPr dirty="0"/>
          </a:p>
        </p:txBody>
      </p:sp>
      <p:sp>
        <p:nvSpPr>
          <p:cNvPr id="124" name="Shape 124"/>
          <p:cNvSpPr/>
          <p:nvPr/>
        </p:nvSpPr>
        <p:spPr>
          <a:xfrm>
            <a:off x="4141750" y="281249"/>
            <a:ext cx="788694" cy="805193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4373895" y="506743"/>
            <a:ext cx="324416" cy="354204"/>
          </a:xfrm>
          <a:custGeom>
            <a:avLst/>
            <a:gdLst/>
            <a:ahLst/>
            <a:cxnLst/>
            <a:rect l="0" t="0" r="0" b="0"/>
            <a:pathLst>
              <a:path w="14844" h="16207" extrusionOk="0">
                <a:moveTo>
                  <a:pt x="7836" y="2337"/>
                </a:moveTo>
                <a:lnTo>
                  <a:pt x="7519" y="2385"/>
                </a:lnTo>
                <a:lnTo>
                  <a:pt x="7081" y="2410"/>
                </a:lnTo>
                <a:lnTo>
                  <a:pt x="6619" y="2434"/>
                </a:lnTo>
                <a:lnTo>
                  <a:pt x="6327" y="2434"/>
                </a:lnTo>
                <a:lnTo>
                  <a:pt x="6181" y="2458"/>
                </a:lnTo>
                <a:lnTo>
                  <a:pt x="6035" y="2507"/>
                </a:lnTo>
                <a:lnTo>
                  <a:pt x="5986" y="2556"/>
                </a:lnTo>
                <a:lnTo>
                  <a:pt x="5962" y="2604"/>
                </a:lnTo>
                <a:lnTo>
                  <a:pt x="5962" y="2653"/>
                </a:lnTo>
                <a:lnTo>
                  <a:pt x="5962" y="2726"/>
                </a:lnTo>
                <a:lnTo>
                  <a:pt x="6059" y="2848"/>
                </a:lnTo>
                <a:lnTo>
                  <a:pt x="6181" y="2921"/>
                </a:lnTo>
                <a:lnTo>
                  <a:pt x="6303" y="2969"/>
                </a:lnTo>
                <a:lnTo>
                  <a:pt x="6449" y="3018"/>
                </a:lnTo>
                <a:lnTo>
                  <a:pt x="7057" y="3018"/>
                </a:lnTo>
                <a:lnTo>
                  <a:pt x="7519" y="2994"/>
                </a:lnTo>
                <a:lnTo>
                  <a:pt x="7957" y="2945"/>
                </a:lnTo>
                <a:lnTo>
                  <a:pt x="8152" y="2945"/>
                </a:lnTo>
                <a:lnTo>
                  <a:pt x="8347" y="2969"/>
                </a:lnTo>
                <a:lnTo>
                  <a:pt x="8833" y="2969"/>
                </a:lnTo>
                <a:lnTo>
                  <a:pt x="8906" y="2921"/>
                </a:lnTo>
                <a:lnTo>
                  <a:pt x="8955" y="2848"/>
                </a:lnTo>
                <a:lnTo>
                  <a:pt x="8979" y="2775"/>
                </a:lnTo>
                <a:lnTo>
                  <a:pt x="9003" y="2702"/>
                </a:lnTo>
                <a:lnTo>
                  <a:pt x="8979" y="2629"/>
                </a:lnTo>
                <a:lnTo>
                  <a:pt x="8930" y="2556"/>
                </a:lnTo>
                <a:lnTo>
                  <a:pt x="8857" y="2483"/>
                </a:lnTo>
                <a:lnTo>
                  <a:pt x="8711" y="2410"/>
                </a:lnTo>
                <a:lnTo>
                  <a:pt x="8566" y="2361"/>
                </a:lnTo>
                <a:lnTo>
                  <a:pt x="8395" y="2337"/>
                </a:lnTo>
                <a:close/>
                <a:moveTo>
                  <a:pt x="7130" y="5768"/>
                </a:moveTo>
                <a:lnTo>
                  <a:pt x="7154" y="5792"/>
                </a:lnTo>
                <a:lnTo>
                  <a:pt x="7179" y="5816"/>
                </a:lnTo>
                <a:lnTo>
                  <a:pt x="7203" y="5841"/>
                </a:lnTo>
                <a:lnTo>
                  <a:pt x="7227" y="5889"/>
                </a:lnTo>
                <a:lnTo>
                  <a:pt x="7227" y="5987"/>
                </a:lnTo>
                <a:lnTo>
                  <a:pt x="7203" y="6084"/>
                </a:lnTo>
                <a:lnTo>
                  <a:pt x="7179" y="6157"/>
                </a:lnTo>
                <a:lnTo>
                  <a:pt x="7106" y="6206"/>
                </a:lnTo>
                <a:lnTo>
                  <a:pt x="6960" y="6254"/>
                </a:lnTo>
                <a:lnTo>
                  <a:pt x="6814" y="6230"/>
                </a:lnTo>
                <a:lnTo>
                  <a:pt x="6741" y="6206"/>
                </a:lnTo>
                <a:lnTo>
                  <a:pt x="6692" y="6157"/>
                </a:lnTo>
                <a:lnTo>
                  <a:pt x="6668" y="6084"/>
                </a:lnTo>
                <a:lnTo>
                  <a:pt x="6643" y="6011"/>
                </a:lnTo>
                <a:lnTo>
                  <a:pt x="6668" y="5938"/>
                </a:lnTo>
                <a:lnTo>
                  <a:pt x="6692" y="5865"/>
                </a:lnTo>
                <a:lnTo>
                  <a:pt x="6741" y="5816"/>
                </a:lnTo>
                <a:lnTo>
                  <a:pt x="6789" y="5768"/>
                </a:lnTo>
                <a:lnTo>
                  <a:pt x="6838" y="5816"/>
                </a:lnTo>
                <a:lnTo>
                  <a:pt x="6911" y="5841"/>
                </a:lnTo>
                <a:lnTo>
                  <a:pt x="7008" y="5816"/>
                </a:lnTo>
                <a:lnTo>
                  <a:pt x="7081" y="5816"/>
                </a:lnTo>
                <a:lnTo>
                  <a:pt x="7130" y="5768"/>
                </a:lnTo>
                <a:close/>
                <a:moveTo>
                  <a:pt x="6911" y="5232"/>
                </a:moveTo>
                <a:lnTo>
                  <a:pt x="6741" y="5257"/>
                </a:lnTo>
                <a:lnTo>
                  <a:pt x="6595" y="5305"/>
                </a:lnTo>
                <a:lnTo>
                  <a:pt x="6473" y="5427"/>
                </a:lnTo>
                <a:lnTo>
                  <a:pt x="6351" y="5549"/>
                </a:lnTo>
                <a:lnTo>
                  <a:pt x="6254" y="5695"/>
                </a:lnTo>
                <a:lnTo>
                  <a:pt x="6181" y="5865"/>
                </a:lnTo>
                <a:lnTo>
                  <a:pt x="6157" y="6011"/>
                </a:lnTo>
                <a:lnTo>
                  <a:pt x="6157" y="6108"/>
                </a:lnTo>
                <a:lnTo>
                  <a:pt x="6157" y="6206"/>
                </a:lnTo>
                <a:lnTo>
                  <a:pt x="6181" y="6303"/>
                </a:lnTo>
                <a:lnTo>
                  <a:pt x="6230" y="6376"/>
                </a:lnTo>
                <a:lnTo>
                  <a:pt x="6351" y="6522"/>
                </a:lnTo>
                <a:lnTo>
                  <a:pt x="6497" y="6644"/>
                </a:lnTo>
                <a:lnTo>
                  <a:pt x="6668" y="6717"/>
                </a:lnTo>
                <a:lnTo>
                  <a:pt x="6862" y="6741"/>
                </a:lnTo>
                <a:lnTo>
                  <a:pt x="7057" y="6741"/>
                </a:lnTo>
                <a:lnTo>
                  <a:pt x="7252" y="6692"/>
                </a:lnTo>
                <a:lnTo>
                  <a:pt x="7373" y="6644"/>
                </a:lnTo>
                <a:lnTo>
                  <a:pt x="7495" y="6546"/>
                </a:lnTo>
                <a:lnTo>
                  <a:pt x="7592" y="6449"/>
                </a:lnTo>
                <a:lnTo>
                  <a:pt x="7665" y="6327"/>
                </a:lnTo>
                <a:lnTo>
                  <a:pt x="7714" y="6181"/>
                </a:lnTo>
                <a:lnTo>
                  <a:pt x="7738" y="6035"/>
                </a:lnTo>
                <a:lnTo>
                  <a:pt x="7738" y="5889"/>
                </a:lnTo>
                <a:lnTo>
                  <a:pt x="7714" y="5743"/>
                </a:lnTo>
                <a:lnTo>
                  <a:pt x="7665" y="5622"/>
                </a:lnTo>
                <a:lnTo>
                  <a:pt x="7617" y="5524"/>
                </a:lnTo>
                <a:lnTo>
                  <a:pt x="7544" y="5451"/>
                </a:lnTo>
                <a:lnTo>
                  <a:pt x="7471" y="5378"/>
                </a:lnTo>
                <a:lnTo>
                  <a:pt x="7373" y="5330"/>
                </a:lnTo>
                <a:lnTo>
                  <a:pt x="7276" y="5281"/>
                </a:lnTo>
                <a:lnTo>
                  <a:pt x="7081" y="5281"/>
                </a:lnTo>
                <a:lnTo>
                  <a:pt x="6984" y="5257"/>
                </a:lnTo>
                <a:lnTo>
                  <a:pt x="6911" y="5232"/>
                </a:lnTo>
                <a:close/>
                <a:moveTo>
                  <a:pt x="7982" y="7276"/>
                </a:moveTo>
                <a:lnTo>
                  <a:pt x="7884" y="7301"/>
                </a:lnTo>
                <a:lnTo>
                  <a:pt x="7787" y="7325"/>
                </a:lnTo>
                <a:lnTo>
                  <a:pt x="7738" y="7374"/>
                </a:lnTo>
                <a:lnTo>
                  <a:pt x="7617" y="7495"/>
                </a:lnTo>
                <a:lnTo>
                  <a:pt x="7568" y="7617"/>
                </a:lnTo>
                <a:lnTo>
                  <a:pt x="7544" y="7739"/>
                </a:lnTo>
                <a:lnTo>
                  <a:pt x="7568" y="7885"/>
                </a:lnTo>
                <a:lnTo>
                  <a:pt x="7617" y="8006"/>
                </a:lnTo>
                <a:lnTo>
                  <a:pt x="7665" y="8104"/>
                </a:lnTo>
                <a:lnTo>
                  <a:pt x="7714" y="8177"/>
                </a:lnTo>
                <a:lnTo>
                  <a:pt x="7860" y="8250"/>
                </a:lnTo>
                <a:lnTo>
                  <a:pt x="8030" y="8298"/>
                </a:lnTo>
                <a:lnTo>
                  <a:pt x="8103" y="8298"/>
                </a:lnTo>
                <a:lnTo>
                  <a:pt x="8176" y="8274"/>
                </a:lnTo>
                <a:lnTo>
                  <a:pt x="8298" y="8225"/>
                </a:lnTo>
                <a:lnTo>
                  <a:pt x="8444" y="8104"/>
                </a:lnTo>
                <a:lnTo>
                  <a:pt x="8566" y="7958"/>
                </a:lnTo>
                <a:lnTo>
                  <a:pt x="8590" y="7885"/>
                </a:lnTo>
                <a:lnTo>
                  <a:pt x="8590" y="7812"/>
                </a:lnTo>
                <a:lnTo>
                  <a:pt x="8590" y="7739"/>
                </a:lnTo>
                <a:lnTo>
                  <a:pt x="8566" y="7666"/>
                </a:lnTo>
                <a:lnTo>
                  <a:pt x="8468" y="7520"/>
                </a:lnTo>
                <a:lnTo>
                  <a:pt x="8347" y="7422"/>
                </a:lnTo>
                <a:lnTo>
                  <a:pt x="8225" y="7398"/>
                </a:lnTo>
                <a:lnTo>
                  <a:pt x="8152" y="7325"/>
                </a:lnTo>
                <a:lnTo>
                  <a:pt x="8079" y="7301"/>
                </a:lnTo>
                <a:lnTo>
                  <a:pt x="7982" y="7276"/>
                </a:lnTo>
                <a:close/>
                <a:moveTo>
                  <a:pt x="5889" y="488"/>
                </a:moveTo>
                <a:lnTo>
                  <a:pt x="6205" y="512"/>
                </a:lnTo>
                <a:lnTo>
                  <a:pt x="6716" y="561"/>
                </a:lnTo>
                <a:lnTo>
                  <a:pt x="7373" y="609"/>
                </a:lnTo>
                <a:lnTo>
                  <a:pt x="8055" y="634"/>
                </a:lnTo>
                <a:lnTo>
                  <a:pt x="8736" y="634"/>
                </a:lnTo>
                <a:lnTo>
                  <a:pt x="9393" y="682"/>
                </a:lnTo>
                <a:lnTo>
                  <a:pt x="9587" y="707"/>
                </a:lnTo>
                <a:lnTo>
                  <a:pt x="9782" y="731"/>
                </a:lnTo>
                <a:lnTo>
                  <a:pt x="10001" y="804"/>
                </a:lnTo>
                <a:lnTo>
                  <a:pt x="10196" y="877"/>
                </a:lnTo>
                <a:lnTo>
                  <a:pt x="10366" y="974"/>
                </a:lnTo>
                <a:lnTo>
                  <a:pt x="10439" y="1047"/>
                </a:lnTo>
                <a:lnTo>
                  <a:pt x="10512" y="1120"/>
                </a:lnTo>
                <a:lnTo>
                  <a:pt x="10536" y="1193"/>
                </a:lnTo>
                <a:lnTo>
                  <a:pt x="10585" y="1291"/>
                </a:lnTo>
                <a:lnTo>
                  <a:pt x="10585" y="1388"/>
                </a:lnTo>
                <a:lnTo>
                  <a:pt x="10585" y="1485"/>
                </a:lnTo>
                <a:lnTo>
                  <a:pt x="10536" y="1631"/>
                </a:lnTo>
                <a:lnTo>
                  <a:pt x="10439" y="1777"/>
                </a:lnTo>
                <a:lnTo>
                  <a:pt x="10317" y="1923"/>
                </a:lnTo>
                <a:lnTo>
                  <a:pt x="10196" y="2045"/>
                </a:lnTo>
                <a:lnTo>
                  <a:pt x="9904" y="2288"/>
                </a:lnTo>
                <a:lnTo>
                  <a:pt x="9660" y="2507"/>
                </a:lnTo>
                <a:lnTo>
                  <a:pt x="9587" y="2604"/>
                </a:lnTo>
                <a:lnTo>
                  <a:pt x="9587" y="2677"/>
                </a:lnTo>
                <a:lnTo>
                  <a:pt x="9587" y="2775"/>
                </a:lnTo>
                <a:lnTo>
                  <a:pt x="9636" y="2848"/>
                </a:lnTo>
                <a:lnTo>
                  <a:pt x="9587" y="3091"/>
                </a:lnTo>
                <a:lnTo>
                  <a:pt x="9563" y="3334"/>
                </a:lnTo>
                <a:lnTo>
                  <a:pt x="9563" y="3845"/>
                </a:lnTo>
                <a:lnTo>
                  <a:pt x="9587" y="4381"/>
                </a:lnTo>
                <a:lnTo>
                  <a:pt x="9612" y="4867"/>
                </a:lnTo>
                <a:lnTo>
                  <a:pt x="9612" y="5816"/>
                </a:lnTo>
                <a:lnTo>
                  <a:pt x="9612" y="6060"/>
                </a:lnTo>
                <a:lnTo>
                  <a:pt x="9563" y="6303"/>
                </a:lnTo>
                <a:lnTo>
                  <a:pt x="9563" y="6546"/>
                </a:lnTo>
                <a:lnTo>
                  <a:pt x="9587" y="6765"/>
                </a:lnTo>
                <a:lnTo>
                  <a:pt x="9612" y="6838"/>
                </a:lnTo>
                <a:lnTo>
                  <a:pt x="9660" y="6887"/>
                </a:lnTo>
                <a:lnTo>
                  <a:pt x="9660" y="6936"/>
                </a:lnTo>
                <a:lnTo>
                  <a:pt x="9685" y="6984"/>
                </a:lnTo>
                <a:lnTo>
                  <a:pt x="10269" y="7787"/>
                </a:lnTo>
                <a:lnTo>
                  <a:pt x="10828" y="8639"/>
                </a:lnTo>
                <a:lnTo>
                  <a:pt x="10512" y="8615"/>
                </a:lnTo>
                <a:lnTo>
                  <a:pt x="10171" y="8639"/>
                </a:lnTo>
                <a:lnTo>
                  <a:pt x="9514" y="8663"/>
                </a:lnTo>
                <a:lnTo>
                  <a:pt x="8395" y="8688"/>
                </a:lnTo>
                <a:lnTo>
                  <a:pt x="7300" y="8712"/>
                </a:lnTo>
                <a:lnTo>
                  <a:pt x="6765" y="8736"/>
                </a:lnTo>
                <a:lnTo>
                  <a:pt x="6254" y="8736"/>
                </a:lnTo>
                <a:lnTo>
                  <a:pt x="5208" y="8712"/>
                </a:lnTo>
                <a:lnTo>
                  <a:pt x="4599" y="8712"/>
                </a:lnTo>
                <a:lnTo>
                  <a:pt x="4283" y="8736"/>
                </a:lnTo>
                <a:lnTo>
                  <a:pt x="4137" y="8761"/>
                </a:lnTo>
                <a:lnTo>
                  <a:pt x="3991" y="8809"/>
                </a:lnTo>
                <a:lnTo>
                  <a:pt x="4599" y="8006"/>
                </a:lnTo>
                <a:lnTo>
                  <a:pt x="4940" y="7520"/>
                </a:lnTo>
                <a:lnTo>
                  <a:pt x="5135" y="7276"/>
                </a:lnTo>
                <a:lnTo>
                  <a:pt x="5305" y="7082"/>
                </a:lnTo>
                <a:lnTo>
                  <a:pt x="5354" y="7009"/>
                </a:lnTo>
                <a:lnTo>
                  <a:pt x="5378" y="6911"/>
                </a:lnTo>
                <a:lnTo>
                  <a:pt x="5354" y="6838"/>
                </a:lnTo>
                <a:lnTo>
                  <a:pt x="5329" y="6741"/>
                </a:lnTo>
                <a:lnTo>
                  <a:pt x="5329" y="6717"/>
                </a:lnTo>
                <a:lnTo>
                  <a:pt x="5354" y="6084"/>
                </a:lnTo>
                <a:lnTo>
                  <a:pt x="5354" y="5451"/>
                </a:lnTo>
                <a:lnTo>
                  <a:pt x="5354" y="4794"/>
                </a:lnTo>
                <a:lnTo>
                  <a:pt x="5378" y="4162"/>
                </a:lnTo>
                <a:lnTo>
                  <a:pt x="5402" y="3821"/>
                </a:lnTo>
                <a:lnTo>
                  <a:pt x="5427" y="3432"/>
                </a:lnTo>
                <a:lnTo>
                  <a:pt x="5402" y="3237"/>
                </a:lnTo>
                <a:lnTo>
                  <a:pt x="5378" y="3042"/>
                </a:lnTo>
                <a:lnTo>
                  <a:pt x="5329" y="2872"/>
                </a:lnTo>
                <a:lnTo>
                  <a:pt x="5256" y="2726"/>
                </a:lnTo>
                <a:lnTo>
                  <a:pt x="5256" y="2653"/>
                </a:lnTo>
                <a:lnTo>
                  <a:pt x="5256" y="2604"/>
                </a:lnTo>
                <a:lnTo>
                  <a:pt x="5232" y="2556"/>
                </a:lnTo>
                <a:lnTo>
                  <a:pt x="5183" y="2507"/>
                </a:lnTo>
                <a:lnTo>
                  <a:pt x="4989" y="2385"/>
                </a:lnTo>
                <a:lnTo>
                  <a:pt x="4794" y="2215"/>
                </a:lnTo>
                <a:lnTo>
                  <a:pt x="4648" y="1996"/>
                </a:lnTo>
                <a:lnTo>
                  <a:pt x="4502" y="1777"/>
                </a:lnTo>
                <a:lnTo>
                  <a:pt x="4405" y="1534"/>
                </a:lnTo>
                <a:lnTo>
                  <a:pt x="4380" y="1412"/>
                </a:lnTo>
                <a:lnTo>
                  <a:pt x="4380" y="1291"/>
                </a:lnTo>
                <a:lnTo>
                  <a:pt x="4380" y="1169"/>
                </a:lnTo>
                <a:lnTo>
                  <a:pt x="4429" y="1047"/>
                </a:lnTo>
                <a:lnTo>
                  <a:pt x="4478" y="926"/>
                </a:lnTo>
                <a:lnTo>
                  <a:pt x="4551" y="828"/>
                </a:lnTo>
                <a:lnTo>
                  <a:pt x="4624" y="755"/>
                </a:lnTo>
                <a:lnTo>
                  <a:pt x="4721" y="682"/>
                </a:lnTo>
                <a:lnTo>
                  <a:pt x="4843" y="609"/>
                </a:lnTo>
                <a:lnTo>
                  <a:pt x="4989" y="561"/>
                </a:lnTo>
                <a:lnTo>
                  <a:pt x="5256" y="512"/>
                </a:lnTo>
                <a:lnTo>
                  <a:pt x="5573" y="488"/>
                </a:lnTo>
                <a:close/>
                <a:moveTo>
                  <a:pt x="7446" y="9199"/>
                </a:moveTo>
                <a:lnTo>
                  <a:pt x="7106" y="9612"/>
                </a:lnTo>
                <a:lnTo>
                  <a:pt x="7033" y="9588"/>
                </a:lnTo>
                <a:lnTo>
                  <a:pt x="6960" y="9563"/>
                </a:lnTo>
                <a:lnTo>
                  <a:pt x="6789" y="9563"/>
                </a:lnTo>
                <a:lnTo>
                  <a:pt x="6595" y="9588"/>
                </a:lnTo>
                <a:lnTo>
                  <a:pt x="6424" y="9636"/>
                </a:lnTo>
                <a:lnTo>
                  <a:pt x="6595" y="9466"/>
                </a:lnTo>
                <a:lnTo>
                  <a:pt x="6643" y="9369"/>
                </a:lnTo>
                <a:lnTo>
                  <a:pt x="6692" y="9272"/>
                </a:lnTo>
                <a:lnTo>
                  <a:pt x="6692" y="9223"/>
                </a:lnTo>
                <a:lnTo>
                  <a:pt x="7300" y="9199"/>
                </a:lnTo>
                <a:close/>
                <a:moveTo>
                  <a:pt x="8566" y="9174"/>
                </a:moveTo>
                <a:lnTo>
                  <a:pt x="8347" y="9418"/>
                </a:lnTo>
                <a:lnTo>
                  <a:pt x="8176" y="9661"/>
                </a:lnTo>
                <a:lnTo>
                  <a:pt x="7860" y="10196"/>
                </a:lnTo>
                <a:lnTo>
                  <a:pt x="7836" y="10147"/>
                </a:lnTo>
                <a:lnTo>
                  <a:pt x="7787" y="10050"/>
                </a:lnTo>
                <a:lnTo>
                  <a:pt x="7714" y="9953"/>
                </a:lnTo>
                <a:lnTo>
                  <a:pt x="7617" y="9855"/>
                </a:lnTo>
                <a:lnTo>
                  <a:pt x="7519" y="9782"/>
                </a:lnTo>
                <a:lnTo>
                  <a:pt x="7982" y="9223"/>
                </a:lnTo>
                <a:lnTo>
                  <a:pt x="8030" y="9174"/>
                </a:lnTo>
                <a:close/>
                <a:moveTo>
                  <a:pt x="6765" y="10099"/>
                </a:moveTo>
                <a:lnTo>
                  <a:pt x="6935" y="10172"/>
                </a:lnTo>
                <a:lnTo>
                  <a:pt x="7081" y="10220"/>
                </a:lnTo>
                <a:lnTo>
                  <a:pt x="7227" y="10293"/>
                </a:lnTo>
                <a:lnTo>
                  <a:pt x="7276" y="10366"/>
                </a:lnTo>
                <a:lnTo>
                  <a:pt x="7325" y="10439"/>
                </a:lnTo>
                <a:lnTo>
                  <a:pt x="7373" y="10610"/>
                </a:lnTo>
                <a:lnTo>
                  <a:pt x="7398" y="10780"/>
                </a:lnTo>
                <a:lnTo>
                  <a:pt x="7373" y="10950"/>
                </a:lnTo>
                <a:lnTo>
                  <a:pt x="7325" y="11121"/>
                </a:lnTo>
                <a:lnTo>
                  <a:pt x="7300" y="11242"/>
                </a:lnTo>
                <a:lnTo>
                  <a:pt x="7227" y="11340"/>
                </a:lnTo>
                <a:lnTo>
                  <a:pt x="7154" y="11413"/>
                </a:lnTo>
                <a:lnTo>
                  <a:pt x="7081" y="11510"/>
                </a:lnTo>
                <a:lnTo>
                  <a:pt x="6984" y="11559"/>
                </a:lnTo>
                <a:lnTo>
                  <a:pt x="6887" y="11607"/>
                </a:lnTo>
                <a:lnTo>
                  <a:pt x="6692" y="11680"/>
                </a:lnTo>
                <a:lnTo>
                  <a:pt x="6351" y="11680"/>
                </a:lnTo>
                <a:lnTo>
                  <a:pt x="6254" y="11632"/>
                </a:lnTo>
                <a:lnTo>
                  <a:pt x="6157" y="11607"/>
                </a:lnTo>
                <a:lnTo>
                  <a:pt x="6059" y="11534"/>
                </a:lnTo>
                <a:lnTo>
                  <a:pt x="5986" y="11461"/>
                </a:lnTo>
                <a:lnTo>
                  <a:pt x="5913" y="11364"/>
                </a:lnTo>
                <a:lnTo>
                  <a:pt x="5840" y="11218"/>
                </a:lnTo>
                <a:lnTo>
                  <a:pt x="5816" y="11096"/>
                </a:lnTo>
                <a:lnTo>
                  <a:pt x="5816" y="10950"/>
                </a:lnTo>
                <a:lnTo>
                  <a:pt x="5840" y="10829"/>
                </a:lnTo>
                <a:lnTo>
                  <a:pt x="5889" y="10683"/>
                </a:lnTo>
                <a:lnTo>
                  <a:pt x="5986" y="10585"/>
                </a:lnTo>
                <a:lnTo>
                  <a:pt x="6084" y="10464"/>
                </a:lnTo>
                <a:lnTo>
                  <a:pt x="6181" y="10366"/>
                </a:lnTo>
                <a:lnTo>
                  <a:pt x="6424" y="10220"/>
                </a:lnTo>
                <a:lnTo>
                  <a:pt x="6668" y="10123"/>
                </a:lnTo>
                <a:lnTo>
                  <a:pt x="6741" y="10099"/>
                </a:lnTo>
                <a:close/>
                <a:moveTo>
                  <a:pt x="10926" y="9174"/>
                </a:moveTo>
                <a:lnTo>
                  <a:pt x="10707" y="9539"/>
                </a:lnTo>
                <a:lnTo>
                  <a:pt x="10536" y="9855"/>
                </a:lnTo>
                <a:lnTo>
                  <a:pt x="10244" y="10366"/>
                </a:lnTo>
                <a:lnTo>
                  <a:pt x="9977" y="10877"/>
                </a:lnTo>
                <a:lnTo>
                  <a:pt x="9685" y="11388"/>
                </a:lnTo>
                <a:lnTo>
                  <a:pt x="9393" y="11899"/>
                </a:lnTo>
                <a:lnTo>
                  <a:pt x="9271" y="12118"/>
                </a:lnTo>
                <a:lnTo>
                  <a:pt x="9174" y="12021"/>
                </a:lnTo>
                <a:lnTo>
                  <a:pt x="9101" y="11948"/>
                </a:lnTo>
                <a:lnTo>
                  <a:pt x="8979" y="11899"/>
                </a:lnTo>
                <a:lnTo>
                  <a:pt x="8882" y="11875"/>
                </a:lnTo>
                <a:lnTo>
                  <a:pt x="8760" y="11851"/>
                </a:lnTo>
                <a:lnTo>
                  <a:pt x="8639" y="11851"/>
                </a:lnTo>
                <a:lnTo>
                  <a:pt x="8517" y="11875"/>
                </a:lnTo>
                <a:lnTo>
                  <a:pt x="8420" y="11924"/>
                </a:lnTo>
                <a:lnTo>
                  <a:pt x="8420" y="11924"/>
                </a:lnTo>
                <a:lnTo>
                  <a:pt x="8857" y="11218"/>
                </a:lnTo>
                <a:lnTo>
                  <a:pt x="9320" y="10512"/>
                </a:lnTo>
                <a:lnTo>
                  <a:pt x="9806" y="9831"/>
                </a:lnTo>
                <a:lnTo>
                  <a:pt x="10050" y="9515"/>
                </a:lnTo>
                <a:lnTo>
                  <a:pt x="10317" y="9199"/>
                </a:lnTo>
                <a:lnTo>
                  <a:pt x="10634" y="9199"/>
                </a:lnTo>
                <a:lnTo>
                  <a:pt x="10926" y="9174"/>
                </a:lnTo>
                <a:close/>
                <a:moveTo>
                  <a:pt x="8809" y="12386"/>
                </a:moveTo>
                <a:lnTo>
                  <a:pt x="8833" y="12410"/>
                </a:lnTo>
                <a:lnTo>
                  <a:pt x="8857" y="12459"/>
                </a:lnTo>
                <a:lnTo>
                  <a:pt x="8882" y="12508"/>
                </a:lnTo>
                <a:lnTo>
                  <a:pt x="8882" y="12581"/>
                </a:lnTo>
                <a:lnTo>
                  <a:pt x="8906" y="12654"/>
                </a:lnTo>
                <a:lnTo>
                  <a:pt x="8906" y="12751"/>
                </a:lnTo>
                <a:lnTo>
                  <a:pt x="8882" y="12800"/>
                </a:lnTo>
                <a:lnTo>
                  <a:pt x="8857" y="12897"/>
                </a:lnTo>
                <a:lnTo>
                  <a:pt x="8857" y="12970"/>
                </a:lnTo>
                <a:lnTo>
                  <a:pt x="8809" y="13043"/>
                </a:lnTo>
                <a:lnTo>
                  <a:pt x="8784" y="13092"/>
                </a:lnTo>
                <a:lnTo>
                  <a:pt x="8736" y="13116"/>
                </a:lnTo>
                <a:lnTo>
                  <a:pt x="8711" y="13140"/>
                </a:lnTo>
                <a:lnTo>
                  <a:pt x="8687" y="13140"/>
                </a:lnTo>
                <a:lnTo>
                  <a:pt x="8614" y="13116"/>
                </a:lnTo>
                <a:lnTo>
                  <a:pt x="8517" y="13067"/>
                </a:lnTo>
                <a:lnTo>
                  <a:pt x="8444" y="12970"/>
                </a:lnTo>
                <a:lnTo>
                  <a:pt x="8395" y="12873"/>
                </a:lnTo>
                <a:lnTo>
                  <a:pt x="8395" y="12751"/>
                </a:lnTo>
                <a:lnTo>
                  <a:pt x="8420" y="12629"/>
                </a:lnTo>
                <a:lnTo>
                  <a:pt x="8444" y="12508"/>
                </a:lnTo>
                <a:lnTo>
                  <a:pt x="8614" y="12410"/>
                </a:lnTo>
                <a:lnTo>
                  <a:pt x="8760" y="12386"/>
                </a:lnTo>
                <a:close/>
                <a:moveTo>
                  <a:pt x="7884" y="12702"/>
                </a:moveTo>
                <a:lnTo>
                  <a:pt x="7884" y="12897"/>
                </a:lnTo>
                <a:lnTo>
                  <a:pt x="7909" y="13067"/>
                </a:lnTo>
                <a:lnTo>
                  <a:pt x="7957" y="13189"/>
                </a:lnTo>
                <a:lnTo>
                  <a:pt x="8030" y="13311"/>
                </a:lnTo>
                <a:lnTo>
                  <a:pt x="8128" y="13408"/>
                </a:lnTo>
                <a:lnTo>
                  <a:pt x="8225" y="13481"/>
                </a:lnTo>
                <a:lnTo>
                  <a:pt x="7811" y="13968"/>
                </a:lnTo>
                <a:lnTo>
                  <a:pt x="7568" y="14260"/>
                </a:lnTo>
                <a:lnTo>
                  <a:pt x="7568" y="14065"/>
                </a:lnTo>
                <a:lnTo>
                  <a:pt x="7568" y="13895"/>
                </a:lnTo>
                <a:lnTo>
                  <a:pt x="7544" y="13773"/>
                </a:lnTo>
                <a:lnTo>
                  <a:pt x="7495" y="13676"/>
                </a:lnTo>
                <a:lnTo>
                  <a:pt x="7422" y="13578"/>
                </a:lnTo>
                <a:lnTo>
                  <a:pt x="7349" y="13481"/>
                </a:lnTo>
                <a:lnTo>
                  <a:pt x="7763" y="12873"/>
                </a:lnTo>
                <a:lnTo>
                  <a:pt x="7884" y="12702"/>
                </a:lnTo>
                <a:close/>
                <a:moveTo>
                  <a:pt x="3699" y="9174"/>
                </a:moveTo>
                <a:lnTo>
                  <a:pt x="3869" y="9199"/>
                </a:lnTo>
                <a:lnTo>
                  <a:pt x="4015" y="9223"/>
                </a:lnTo>
                <a:lnTo>
                  <a:pt x="4307" y="9199"/>
                </a:lnTo>
                <a:lnTo>
                  <a:pt x="3310" y="10683"/>
                </a:lnTo>
                <a:lnTo>
                  <a:pt x="2774" y="11437"/>
                </a:lnTo>
                <a:lnTo>
                  <a:pt x="2239" y="12143"/>
                </a:lnTo>
                <a:lnTo>
                  <a:pt x="1996" y="12459"/>
                </a:lnTo>
                <a:lnTo>
                  <a:pt x="1752" y="12775"/>
                </a:lnTo>
                <a:lnTo>
                  <a:pt x="1241" y="13384"/>
                </a:lnTo>
                <a:lnTo>
                  <a:pt x="1071" y="13627"/>
                </a:lnTo>
                <a:lnTo>
                  <a:pt x="876" y="13870"/>
                </a:lnTo>
                <a:lnTo>
                  <a:pt x="731" y="14138"/>
                </a:lnTo>
                <a:lnTo>
                  <a:pt x="682" y="14284"/>
                </a:lnTo>
                <a:lnTo>
                  <a:pt x="633" y="14406"/>
                </a:lnTo>
                <a:lnTo>
                  <a:pt x="585" y="14284"/>
                </a:lnTo>
                <a:lnTo>
                  <a:pt x="536" y="14065"/>
                </a:lnTo>
                <a:lnTo>
                  <a:pt x="512" y="13870"/>
                </a:lnTo>
                <a:lnTo>
                  <a:pt x="560" y="13676"/>
                </a:lnTo>
                <a:lnTo>
                  <a:pt x="633" y="13481"/>
                </a:lnTo>
                <a:lnTo>
                  <a:pt x="706" y="13311"/>
                </a:lnTo>
                <a:lnTo>
                  <a:pt x="779" y="13165"/>
                </a:lnTo>
                <a:lnTo>
                  <a:pt x="779" y="13116"/>
                </a:lnTo>
                <a:lnTo>
                  <a:pt x="949" y="12994"/>
                </a:lnTo>
                <a:lnTo>
                  <a:pt x="1120" y="12848"/>
                </a:lnTo>
                <a:lnTo>
                  <a:pt x="1266" y="12678"/>
                </a:lnTo>
                <a:lnTo>
                  <a:pt x="1412" y="12508"/>
                </a:lnTo>
                <a:lnTo>
                  <a:pt x="1679" y="12118"/>
                </a:lnTo>
                <a:lnTo>
                  <a:pt x="1923" y="11778"/>
                </a:lnTo>
                <a:lnTo>
                  <a:pt x="2288" y="11291"/>
                </a:lnTo>
                <a:lnTo>
                  <a:pt x="2604" y="10780"/>
                </a:lnTo>
                <a:lnTo>
                  <a:pt x="3285" y="9758"/>
                </a:lnTo>
                <a:lnTo>
                  <a:pt x="3699" y="9174"/>
                </a:lnTo>
                <a:close/>
                <a:moveTo>
                  <a:pt x="6984" y="13797"/>
                </a:moveTo>
                <a:lnTo>
                  <a:pt x="7057" y="13846"/>
                </a:lnTo>
                <a:lnTo>
                  <a:pt x="7106" y="13968"/>
                </a:lnTo>
                <a:lnTo>
                  <a:pt x="7130" y="14089"/>
                </a:lnTo>
                <a:lnTo>
                  <a:pt x="7106" y="14211"/>
                </a:lnTo>
                <a:lnTo>
                  <a:pt x="7057" y="14308"/>
                </a:lnTo>
                <a:lnTo>
                  <a:pt x="6984" y="14406"/>
                </a:lnTo>
                <a:lnTo>
                  <a:pt x="6935" y="14430"/>
                </a:lnTo>
                <a:lnTo>
                  <a:pt x="6862" y="14430"/>
                </a:lnTo>
                <a:lnTo>
                  <a:pt x="6692" y="14406"/>
                </a:lnTo>
                <a:lnTo>
                  <a:pt x="6619" y="14381"/>
                </a:lnTo>
                <a:lnTo>
                  <a:pt x="6570" y="14333"/>
                </a:lnTo>
                <a:lnTo>
                  <a:pt x="6546" y="14284"/>
                </a:lnTo>
                <a:lnTo>
                  <a:pt x="6522" y="14211"/>
                </a:lnTo>
                <a:lnTo>
                  <a:pt x="6546" y="14138"/>
                </a:lnTo>
                <a:lnTo>
                  <a:pt x="6595" y="14065"/>
                </a:lnTo>
                <a:lnTo>
                  <a:pt x="6692" y="13919"/>
                </a:lnTo>
                <a:lnTo>
                  <a:pt x="6741" y="13895"/>
                </a:lnTo>
                <a:lnTo>
                  <a:pt x="6814" y="13870"/>
                </a:lnTo>
                <a:lnTo>
                  <a:pt x="6935" y="13846"/>
                </a:lnTo>
                <a:lnTo>
                  <a:pt x="6984" y="13797"/>
                </a:lnTo>
                <a:close/>
                <a:moveTo>
                  <a:pt x="4770" y="9174"/>
                </a:moveTo>
                <a:lnTo>
                  <a:pt x="5281" y="9199"/>
                </a:lnTo>
                <a:lnTo>
                  <a:pt x="5110" y="9393"/>
                </a:lnTo>
                <a:lnTo>
                  <a:pt x="4989" y="9636"/>
                </a:lnTo>
                <a:lnTo>
                  <a:pt x="4745" y="10099"/>
                </a:lnTo>
                <a:lnTo>
                  <a:pt x="4478" y="10561"/>
                </a:lnTo>
                <a:lnTo>
                  <a:pt x="4186" y="11023"/>
                </a:lnTo>
                <a:lnTo>
                  <a:pt x="3869" y="11437"/>
                </a:lnTo>
                <a:lnTo>
                  <a:pt x="3529" y="11851"/>
                </a:lnTo>
                <a:lnTo>
                  <a:pt x="2823" y="12678"/>
                </a:lnTo>
                <a:lnTo>
                  <a:pt x="2117" y="13505"/>
                </a:lnTo>
                <a:lnTo>
                  <a:pt x="1777" y="13846"/>
                </a:lnTo>
                <a:lnTo>
                  <a:pt x="1460" y="14235"/>
                </a:lnTo>
                <a:lnTo>
                  <a:pt x="1144" y="14600"/>
                </a:lnTo>
                <a:lnTo>
                  <a:pt x="998" y="14795"/>
                </a:lnTo>
                <a:lnTo>
                  <a:pt x="876" y="15014"/>
                </a:lnTo>
                <a:lnTo>
                  <a:pt x="779" y="14819"/>
                </a:lnTo>
                <a:lnTo>
                  <a:pt x="706" y="14600"/>
                </a:lnTo>
                <a:lnTo>
                  <a:pt x="925" y="14333"/>
                </a:lnTo>
                <a:lnTo>
                  <a:pt x="1144" y="14041"/>
                </a:lnTo>
                <a:lnTo>
                  <a:pt x="1363" y="13749"/>
                </a:lnTo>
                <a:lnTo>
                  <a:pt x="1582" y="13457"/>
                </a:lnTo>
                <a:lnTo>
                  <a:pt x="2069" y="12897"/>
                </a:lnTo>
                <a:lnTo>
                  <a:pt x="2555" y="12337"/>
                </a:lnTo>
                <a:lnTo>
                  <a:pt x="3091" y="11607"/>
                </a:lnTo>
                <a:lnTo>
                  <a:pt x="3626" y="10853"/>
                </a:lnTo>
                <a:lnTo>
                  <a:pt x="4648" y="9345"/>
                </a:lnTo>
                <a:lnTo>
                  <a:pt x="4697" y="9296"/>
                </a:lnTo>
                <a:lnTo>
                  <a:pt x="4697" y="9272"/>
                </a:lnTo>
                <a:lnTo>
                  <a:pt x="4745" y="9199"/>
                </a:lnTo>
                <a:lnTo>
                  <a:pt x="4770" y="9174"/>
                </a:lnTo>
                <a:close/>
                <a:moveTo>
                  <a:pt x="12094" y="10634"/>
                </a:moveTo>
                <a:lnTo>
                  <a:pt x="12386" y="11072"/>
                </a:lnTo>
                <a:lnTo>
                  <a:pt x="11923" y="11632"/>
                </a:lnTo>
                <a:lnTo>
                  <a:pt x="11461" y="12216"/>
                </a:lnTo>
                <a:lnTo>
                  <a:pt x="10585" y="13359"/>
                </a:lnTo>
                <a:lnTo>
                  <a:pt x="9685" y="14503"/>
                </a:lnTo>
                <a:lnTo>
                  <a:pt x="9295" y="14990"/>
                </a:lnTo>
                <a:lnTo>
                  <a:pt x="9125" y="15257"/>
                </a:lnTo>
                <a:lnTo>
                  <a:pt x="8979" y="15525"/>
                </a:lnTo>
                <a:lnTo>
                  <a:pt x="8152" y="15525"/>
                </a:lnTo>
                <a:lnTo>
                  <a:pt x="8322" y="15379"/>
                </a:lnTo>
                <a:lnTo>
                  <a:pt x="8468" y="15184"/>
                </a:lnTo>
                <a:lnTo>
                  <a:pt x="8736" y="14819"/>
                </a:lnTo>
                <a:lnTo>
                  <a:pt x="9295" y="14065"/>
                </a:lnTo>
                <a:lnTo>
                  <a:pt x="9855" y="13311"/>
                </a:lnTo>
                <a:lnTo>
                  <a:pt x="10098" y="12946"/>
                </a:lnTo>
                <a:lnTo>
                  <a:pt x="10366" y="12605"/>
                </a:lnTo>
                <a:lnTo>
                  <a:pt x="10926" y="11924"/>
                </a:lnTo>
                <a:lnTo>
                  <a:pt x="12094" y="10634"/>
                </a:lnTo>
                <a:close/>
                <a:moveTo>
                  <a:pt x="11364" y="9466"/>
                </a:moveTo>
                <a:lnTo>
                  <a:pt x="11850" y="10220"/>
                </a:lnTo>
                <a:lnTo>
                  <a:pt x="10707" y="11486"/>
                </a:lnTo>
                <a:lnTo>
                  <a:pt x="10171" y="12118"/>
                </a:lnTo>
                <a:lnTo>
                  <a:pt x="9660" y="12800"/>
                </a:lnTo>
                <a:lnTo>
                  <a:pt x="9174" y="13505"/>
                </a:lnTo>
                <a:lnTo>
                  <a:pt x="8711" y="14211"/>
                </a:lnTo>
                <a:lnTo>
                  <a:pt x="8468" y="14503"/>
                </a:lnTo>
                <a:lnTo>
                  <a:pt x="8201" y="14844"/>
                </a:lnTo>
                <a:lnTo>
                  <a:pt x="8079" y="15014"/>
                </a:lnTo>
                <a:lnTo>
                  <a:pt x="7957" y="15184"/>
                </a:lnTo>
                <a:lnTo>
                  <a:pt x="7860" y="15355"/>
                </a:lnTo>
                <a:lnTo>
                  <a:pt x="7811" y="15525"/>
                </a:lnTo>
                <a:lnTo>
                  <a:pt x="6838" y="15549"/>
                </a:lnTo>
                <a:lnTo>
                  <a:pt x="7130" y="15306"/>
                </a:lnTo>
                <a:lnTo>
                  <a:pt x="7422" y="15038"/>
                </a:lnTo>
                <a:lnTo>
                  <a:pt x="7884" y="14503"/>
                </a:lnTo>
                <a:lnTo>
                  <a:pt x="8274" y="14089"/>
                </a:lnTo>
                <a:lnTo>
                  <a:pt x="8639" y="13651"/>
                </a:lnTo>
                <a:lnTo>
                  <a:pt x="8784" y="13651"/>
                </a:lnTo>
                <a:lnTo>
                  <a:pt x="8906" y="13603"/>
                </a:lnTo>
                <a:lnTo>
                  <a:pt x="9028" y="13554"/>
                </a:lnTo>
                <a:lnTo>
                  <a:pt x="9149" y="13457"/>
                </a:lnTo>
                <a:lnTo>
                  <a:pt x="9271" y="13286"/>
                </a:lnTo>
                <a:lnTo>
                  <a:pt x="9368" y="13092"/>
                </a:lnTo>
                <a:lnTo>
                  <a:pt x="9417" y="12873"/>
                </a:lnTo>
                <a:lnTo>
                  <a:pt x="9441" y="12654"/>
                </a:lnTo>
                <a:lnTo>
                  <a:pt x="9514" y="12556"/>
                </a:lnTo>
                <a:lnTo>
                  <a:pt x="9709" y="12289"/>
                </a:lnTo>
                <a:lnTo>
                  <a:pt x="9855" y="12045"/>
                </a:lnTo>
                <a:lnTo>
                  <a:pt x="10171" y="11510"/>
                </a:lnTo>
                <a:lnTo>
                  <a:pt x="10439" y="10975"/>
                </a:lnTo>
                <a:lnTo>
                  <a:pt x="10731" y="10439"/>
                </a:lnTo>
                <a:lnTo>
                  <a:pt x="11047" y="9953"/>
                </a:lnTo>
                <a:lnTo>
                  <a:pt x="11364" y="9466"/>
                </a:lnTo>
                <a:close/>
                <a:moveTo>
                  <a:pt x="12605" y="11437"/>
                </a:moveTo>
                <a:lnTo>
                  <a:pt x="12945" y="11972"/>
                </a:lnTo>
                <a:lnTo>
                  <a:pt x="12678" y="12386"/>
                </a:lnTo>
                <a:lnTo>
                  <a:pt x="12361" y="12800"/>
                </a:lnTo>
                <a:lnTo>
                  <a:pt x="11753" y="13603"/>
                </a:lnTo>
                <a:lnTo>
                  <a:pt x="11583" y="13822"/>
                </a:lnTo>
                <a:lnTo>
                  <a:pt x="11388" y="14065"/>
                </a:lnTo>
                <a:lnTo>
                  <a:pt x="10950" y="14527"/>
                </a:lnTo>
                <a:lnTo>
                  <a:pt x="10755" y="14795"/>
                </a:lnTo>
                <a:lnTo>
                  <a:pt x="10585" y="15038"/>
                </a:lnTo>
                <a:lnTo>
                  <a:pt x="10439" y="15306"/>
                </a:lnTo>
                <a:lnTo>
                  <a:pt x="10317" y="15574"/>
                </a:lnTo>
                <a:lnTo>
                  <a:pt x="9368" y="15549"/>
                </a:lnTo>
                <a:lnTo>
                  <a:pt x="9539" y="15379"/>
                </a:lnTo>
                <a:lnTo>
                  <a:pt x="9685" y="15184"/>
                </a:lnTo>
                <a:lnTo>
                  <a:pt x="9977" y="14795"/>
                </a:lnTo>
                <a:lnTo>
                  <a:pt x="10999" y="13505"/>
                </a:lnTo>
                <a:lnTo>
                  <a:pt x="11802" y="12483"/>
                </a:lnTo>
                <a:lnTo>
                  <a:pt x="12605" y="11437"/>
                </a:lnTo>
                <a:close/>
                <a:moveTo>
                  <a:pt x="5865" y="9199"/>
                </a:moveTo>
                <a:lnTo>
                  <a:pt x="6230" y="9223"/>
                </a:lnTo>
                <a:lnTo>
                  <a:pt x="6084" y="9369"/>
                </a:lnTo>
                <a:lnTo>
                  <a:pt x="5962" y="9539"/>
                </a:lnTo>
                <a:lnTo>
                  <a:pt x="5767" y="9855"/>
                </a:lnTo>
                <a:lnTo>
                  <a:pt x="5548" y="10196"/>
                </a:lnTo>
                <a:lnTo>
                  <a:pt x="5451" y="10318"/>
                </a:lnTo>
                <a:lnTo>
                  <a:pt x="5378" y="10464"/>
                </a:lnTo>
                <a:lnTo>
                  <a:pt x="4891" y="11194"/>
                </a:lnTo>
                <a:lnTo>
                  <a:pt x="4380" y="11924"/>
                </a:lnTo>
                <a:lnTo>
                  <a:pt x="3991" y="12435"/>
                </a:lnTo>
                <a:lnTo>
                  <a:pt x="3577" y="12921"/>
                </a:lnTo>
                <a:lnTo>
                  <a:pt x="2750" y="13895"/>
                </a:lnTo>
                <a:lnTo>
                  <a:pt x="2409" y="14235"/>
                </a:lnTo>
                <a:lnTo>
                  <a:pt x="2069" y="14673"/>
                </a:lnTo>
                <a:lnTo>
                  <a:pt x="1898" y="14917"/>
                </a:lnTo>
                <a:lnTo>
                  <a:pt x="1752" y="15136"/>
                </a:lnTo>
                <a:lnTo>
                  <a:pt x="1655" y="15379"/>
                </a:lnTo>
                <a:lnTo>
                  <a:pt x="1631" y="15476"/>
                </a:lnTo>
                <a:lnTo>
                  <a:pt x="1631" y="15598"/>
                </a:lnTo>
                <a:lnTo>
                  <a:pt x="1363" y="15501"/>
                </a:lnTo>
                <a:lnTo>
                  <a:pt x="1266" y="15452"/>
                </a:lnTo>
                <a:lnTo>
                  <a:pt x="1193" y="15403"/>
                </a:lnTo>
                <a:lnTo>
                  <a:pt x="1047" y="15233"/>
                </a:lnTo>
                <a:lnTo>
                  <a:pt x="1217" y="15111"/>
                </a:lnTo>
                <a:lnTo>
                  <a:pt x="1387" y="14965"/>
                </a:lnTo>
                <a:lnTo>
                  <a:pt x="1704" y="14625"/>
                </a:lnTo>
                <a:lnTo>
                  <a:pt x="2263" y="13943"/>
                </a:lnTo>
                <a:lnTo>
                  <a:pt x="2993" y="13092"/>
                </a:lnTo>
                <a:lnTo>
                  <a:pt x="3723" y="12264"/>
                </a:lnTo>
                <a:lnTo>
                  <a:pt x="4040" y="11924"/>
                </a:lnTo>
                <a:lnTo>
                  <a:pt x="4332" y="11559"/>
                </a:lnTo>
                <a:lnTo>
                  <a:pt x="4599" y="11169"/>
                </a:lnTo>
                <a:lnTo>
                  <a:pt x="4867" y="10756"/>
                </a:lnTo>
                <a:lnTo>
                  <a:pt x="5086" y="10366"/>
                </a:lnTo>
                <a:lnTo>
                  <a:pt x="5281" y="9953"/>
                </a:lnTo>
                <a:lnTo>
                  <a:pt x="5402" y="9734"/>
                </a:lnTo>
                <a:lnTo>
                  <a:pt x="5524" y="9563"/>
                </a:lnTo>
                <a:lnTo>
                  <a:pt x="5670" y="9369"/>
                </a:lnTo>
                <a:lnTo>
                  <a:pt x="5840" y="9223"/>
                </a:lnTo>
                <a:lnTo>
                  <a:pt x="5865" y="9199"/>
                </a:lnTo>
                <a:close/>
                <a:moveTo>
                  <a:pt x="6351" y="14746"/>
                </a:moveTo>
                <a:lnTo>
                  <a:pt x="6497" y="14819"/>
                </a:lnTo>
                <a:lnTo>
                  <a:pt x="6643" y="14868"/>
                </a:lnTo>
                <a:lnTo>
                  <a:pt x="6814" y="14892"/>
                </a:lnTo>
                <a:lnTo>
                  <a:pt x="6984" y="14868"/>
                </a:lnTo>
                <a:lnTo>
                  <a:pt x="6911" y="14941"/>
                </a:lnTo>
                <a:lnTo>
                  <a:pt x="6619" y="15233"/>
                </a:lnTo>
                <a:lnTo>
                  <a:pt x="6497" y="15379"/>
                </a:lnTo>
                <a:lnTo>
                  <a:pt x="6376" y="15549"/>
                </a:lnTo>
                <a:lnTo>
                  <a:pt x="5475" y="15598"/>
                </a:lnTo>
                <a:lnTo>
                  <a:pt x="5719" y="15403"/>
                </a:lnTo>
                <a:lnTo>
                  <a:pt x="5938" y="15184"/>
                </a:lnTo>
                <a:lnTo>
                  <a:pt x="6351" y="14746"/>
                </a:lnTo>
                <a:close/>
                <a:moveTo>
                  <a:pt x="13164" y="12264"/>
                </a:moveTo>
                <a:lnTo>
                  <a:pt x="13432" y="12605"/>
                </a:lnTo>
                <a:lnTo>
                  <a:pt x="13189" y="12873"/>
                </a:lnTo>
                <a:lnTo>
                  <a:pt x="12994" y="13189"/>
                </a:lnTo>
                <a:lnTo>
                  <a:pt x="12629" y="13797"/>
                </a:lnTo>
                <a:lnTo>
                  <a:pt x="12361" y="14235"/>
                </a:lnTo>
                <a:lnTo>
                  <a:pt x="12069" y="14673"/>
                </a:lnTo>
                <a:lnTo>
                  <a:pt x="11777" y="15136"/>
                </a:lnTo>
                <a:lnTo>
                  <a:pt x="11656" y="15355"/>
                </a:lnTo>
                <a:lnTo>
                  <a:pt x="11534" y="15598"/>
                </a:lnTo>
                <a:lnTo>
                  <a:pt x="10828" y="15598"/>
                </a:lnTo>
                <a:lnTo>
                  <a:pt x="10609" y="15574"/>
                </a:lnTo>
                <a:lnTo>
                  <a:pt x="10901" y="15209"/>
                </a:lnTo>
                <a:lnTo>
                  <a:pt x="11169" y="14844"/>
                </a:lnTo>
                <a:lnTo>
                  <a:pt x="11558" y="14357"/>
                </a:lnTo>
                <a:lnTo>
                  <a:pt x="11923" y="13895"/>
                </a:lnTo>
                <a:lnTo>
                  <a:pt x="12556" y="13092"/>
                </a:lnTo>
                <a:lnTo>
                  <a:pt x="12872" y="12702"/>
                </a:lnTo>
                <a:lnTo>
                  <a:pt x="13164" y="12264"/>
                </a:lnTo>
                <a:close/>
                <a:moveTo>
                  <a:pt x="9344" y="9150"/>
                </a:moveTo>
                <a:lnTo>
                  <a:pt x="9782" y="9174"/>
                </a:lnTo>
                <a:lnTo>
                  <a:pt x="9490" y="9539"/>
                </a:lnTo>
                <a:lnTo>
                  <a:pt x="9222" y="9928"/>
                </a:lnTo>
                <a:lnTo>
                  <a:pt x="8711" y="10707"/>
                </a:lnTo>
                <a:lnTo>
                  <a:pt x="8201" y="11510"/>
                </a:lnTo>
                <a:lnTo>
                  <a:pt x="7957" y="11899"/>
                </a:lnTo>
                <a:lnTo>
                  <a:pt x="7690" y="12289"/>
                </a:lnTo>
                <a:lnTo>
                  <a:pt x="6935" y="13311"/>
                </a:lnTo>
                <a:lnTo>
                  <a:pt x="6789" y="13335"/>
                </a:lnTo>
                <a:lnTo>
                  <a:pt x="6668" y="13384"/>
                </a:lnTo>
                <a:lnTo>
                  <a:pt x="6595" y="13432"/>
                </a:lnTo>
                <a:lnTo>
                  <a:pt x="6570" y="13505"/>
                </a:lnTo>
                <a:lnTo>
                  <a:pt x="6473" y="13554"/>
                </a:lnTo>
                <a:lnTo>
                  <a:pt x="6351" y="13651"/>
                </a:lnTo>
                <a:lnTo>
                  <a:pt x="6230" y="13773"/>
                </a:lnTo>
                <a:lnTo>
                  <a:pt x="6157" y="13943"/>
                </a:lnTo>
                <a:lnTo>
                  <a:pt x="6108" y="14089"/>
                </a:lnTo>
                <a:lnTo>
                  <a:pt x="6084" y="14260"/>
                </a:lnTo>
                <a:lnTo>
                  <a:pt x="6108" y="14406"/>
                </a:lnTo>
                <a:lnTo>
                  <a:pt x="5548" y="14990"/>
                </a:lnTo>
                <a:lnTo>
                  <a:pt x="5281" y="15306"/>
                </a:lnTo>
                <a:lnTo>
                  <a:pt x="5037" y="15598"/>
                </a:lnTo>
                <a:lnTo>
                  <a:pt x="4697" y="15622"/>
                </a:lnTo>
                <a:lnTo>
                  <a:pt x="4113" y="15647"/>
                </a:lnTo>
                <a:lnTo>
                  <a:pt x="4356" y="15452"/>
                </a:lnTo>
                <a:lnTo>
                  <a:pt x="4575" y="15233"/>
                </a:lnTo>
                <a:lnTo>
                  <a:pt x="4770" y="15014"/>
                </a:lnTo>
                <a:lnTo>
                  <a:pt x="4940" y="14795"/>
                </a:lnTo>
                <a:lnTo>
                  <a:pt x="5256" y="14333"/>
                </a:lnTo>
                <a:lnTo>
                  <a:pt x="5548" y="13870"/>
                </a:lnTo>
                <a:lnTo>
                  <a:pt x="5840" y="13408"/>
                </a:lnTo>
                <a:lnTo>
                  <a:pt x="6132" y="12946"/>
                </a:lnTo>
                <a:lnTo>
                  <a:pt x="6400" y="12605"/>
                </a:lnTo>
                <a:lnTo>
                  <a:pt x="6692" y="12264"/>
                </a:lnTo>
                <a:lnTo>
                  <a:pt x="6887" y="12216"/>
                </a:lnTo>
                <a:lnTo>
                  <a:pt x="7057" y="12167"/>
                </a:lnTo>
                <a:lnTo>
                  <a:pt x="7227" y="12070"/>
                </a:lnTo>
                <a:lnTo>
                  <a:pt x="7398" y="11972"/>
                </a:lnTo>
                <a:lnTo>
                  <a:pt x="7544" y="11851"/>
                </a:lnTo>
                <a:lnTo>
                  <a:pt x="7665" y="11705"/>
                </a:lnTo>
                <a:lnTo>
                  <a:pt x="7787" y="11534"/>
                </a:lnTo>
                <a:lnTo>
                  <a:pt x="7884" y="11340"/>
                </a:lnTo>
                <a:lnTo>
                  <a:pt x="7933" y="11145"/>
                </a:lnTo>
                <a:lnTo>
                  <a:pt x="7982" y="10902"/>
                </a:lnTo>
                <a:lnTo>
                  <a:pt x="8249" y="10488"/>
                </a:lnTo>
                <a:lnTo>
                  <a:pt x="8493" y="10074"/>
                </a:lnTo>
                <a:lnTo>
                  <a:pt x="8760" y="9661"/>
                </a:lnTo>
                <a:lnTo>
                  <a:pt x="9052" y="9247"/>
                </a:lnTo>
                <a:lnTo>
                  <a:pt x="9101" y="9150"/>
                </a:lnTo>
                <a:close/>
                <a:moveTo>
                  <a:pt x="13700" y="12946"/>
                </a:moveTo>
                <a:lnTo>
                  <a:pt x="13797" y="13067"/>
                </a:lnTo>
                <a:lnTo>
                  <a:pt x="14065" y="13384"/>
                </a:lnTo>
                <a:lnTo>
                  <a:pt x="13967" y="13481"/>
                </a:lnTo>
                <a:lnTo>
                  <a:pt x="13870" y="13603"/>
                </a:lnTo>
                <a:lnTo>
                  <a:pt x="13724" y="13895"/>
                </a:lnTo>
                <a:lnTo>
                  <a:pt x="13578" y="14187"/>
                </a:lnTo>
                <a:lnTo>
                  <a:pt x="13432" y="14430"/>
                </a:lnTo>
                <a:lnTo>
                  <a:pt x="13213" y="14771"/>
                </a:lnTo>
                <a:lnTo>
                  <a:pt x="12970" y="15063"/>
                </a:lnTo>
                <a:lnTo>
                  <a:pt x="12483" y="15647"/>
                </a:lnTo>
                <a:lnTo>
                  <a:pt x="12240" y="15622"/>
                </a:lnTo>
                <a:lnTo>
                  <a:pt x="12021" y="15647"/>
                </a:lnTo>
                <a:lnTo>
                  <a:pt x="11923" y="15622"/>
                </a:lnTo>
                <a:lnTo>
                  <a:pt x="12045" y="15476"/>
                </a:lnTo>
                <a:lnTo>
                  <a:pt x="12191" y="15330"/>
                </a:lnTo>
                <a:lnTo>
                  <a:pt x="12410" y="14990"/>
                </a:lnTo>
                <a:lnTo>
                  <a:pt x="12824" y="14284"/>
                </a:lnTo>
                <a:lnTo>
                  <a:pt x="13335" y="13457"/>
                </a:lnTo>
                <a:lnTo>
                  <a:pt x="13700" y="12946"/>
                </a:lnTo>
                <a:close/>
                <a:moveTo>
                  <a:pt x="14284" y="13870"/>
                </a:moveTo>
                <a:lnTo>
                  <a:pt x="14284" y="14016"/>
                </a:lnTo>
                <a:lnTo>
                  <a:pt x="14284" y="14162"/>
                </a:lnTo>
                <a:lnTo>
                  <a:pt x="14259" y="14333"/>
                </a:lnTo>
                <a:lnTo>
                  <a:pt x="14186" y="14527"/>
                </a:lnTo>
                <a:lnTo>
                  <a:pt x="14065" y="14771"/>
                </a:lnTo>
                <a:lnTo>
                  <a:pt x="13919" y="15063"/>
                </a:lnTo>
                <a:lnTo>
                  <a:pt x="13724" y="15306"/>
                </a:lnTo>
                <a:lnTo>
                  <a:pt x="13627" y="15428"/>
                </a:lnTo>
                <a:lnTo>
                  <a:pt x="13529" y="15501"/>
                </a:lnTo>
                <a:lnTo>
                  <a:pt x="13408" y="15574"/>
                </a:lnTo>
                <a:lnTo>
                  <a:pt x="13286" y="15622"/>
                </a:lnTo>
                <a:lnTo>
                  <a:pt x="13164" y="15647"/>
                </a:lnTo>
                <a:lnTo>
                  <a:pt x="13018" y="15647"/>
                </a:lnTo>
                <a:lnTo>
                  <a:pt x="13189" y="15476"/>
                </a:lnTo>
                <a:lnTo>
                  <a:pt x="13359" y="15257"/>
                </a:lnTo>
                <a:lnTo>
                  <a:pt x="13651" y="14868"/>
                </a:lnTo>
                <a:lnTo>
                  <a:pt x="13967" y="14381"/>
                </a:lnTo>
                <a:lnTo>
                  <a:pt x="14138" y="14138"/>
                </a:lnTo>
                <a:lnTo>
                  <a:pt x="14284" y="13870"/>
                </a:lnTo>
                <a:close/>
                <a:moveTo>
                  <a:pt x="5865" y="12094"/>
                </a:moveTo>
                <a:lnTo>
                  <a:pt x="5986" y="12167"/>
                </a:lnTo>
                <a:lnTo>
                  <a:pt x="6108" y="12216"/>
                </a:lnTo>
                <a:lnTo>
                  <a:pt x="5962" y="12386"/>
                </a:lnTo>
                <a:lnTo>
                  <a:pt x="5670" y="12800"/>
                </a:lnTo>
                <a:lnTo>
                  <a:pt x="5402" y="13238"/>
                </a:lnTo>
                <a:lnTo>
                  <a:pt x="4867" y="14114"/>
                </a:lnTo>
                <a:lnTo>
                  <a:pt x="4526" y="14600"/>
                </a:lnTo>
                <a:lnTo>
                  <a:pt x="4356" y="14819"/>
                </a:lnTo>
                <a:lnTo>
                  <a:pt x="4161" y="15038"/>
                </a:lnTo>
                <a:lnTo>
                  <a:pt x="4015" y="15209"/>
                </a:lnTo>
                <a:lnTo>
                  <a:pt x="3845" y="15355"/>
                </a:lnTo>
                <a:lnTo>
                  <a:pt x="3675" y="15525"/>
                </a:lnTo>
                <a:lnTo>
                  <a:pt x="3529" y="15671"/>
                </a:lnTo>
                <a:lnTo>
                  <a:pt x="2847" y="15695"/>
                </a:lnTo>
                <a:lnTo>
                  <a:pt x="2847" y="15695"/>
                </a:lnTo>
                <a:lnTo>
                  <a:pt x="3018" y="15501"/>
                </a:lnTo>
                <a:lnTo>
                  <a:pt x="3796" y="14625"/>
                </a:lnTo>
                <a:lnTo>
                  <a:pt x="4575" y="13797"/>
                </a:lnTo>
                <a:lnTo>
                  <a:pt x="4940" y="13359"/>
                </a:lnTo>
                <a:lnTo>
                  <a:pt x="5281" y="12921"/>
                </a:lnTo>
                <a:lnTo>
                  <a:pt x="5865" y="12094"/>
                </a:lnTo>
                <a:close/>
                <a:moveTo>
                  <a:pt x="5281" y="11364"/>
                </a:moveTo>
                <a:lnTo>
                  <a:pt x="5378" y="11607"/>
                </a:lnTo>
                <a:lnTo>
                  <a:pt x="5451" y="11729"/>
                </a:lnTo>
                <a:lnTo>
                  <a:pt x="5548" y="11851"/>
                </a:lnTo>
                <a:lnTo>
                  <a:pt x="5232" y="12289"/>
                </a:lnTo>
                <a:lnTo>
                  <a:pt x="4867" y="12800"/>
                </a:lnTo>
                <a:lnTo>
                  <a:pt x="4478" y="13286"/>
                </a:lnTo>
                <a:lnTo>
                  <a:pt x="3650" y="14211"/>
                </a:lnTo>
                <a:lnTo>
                  <a:pt x="3334" y="14576"/>
                </a:lnTo>
                <a:lnTo>
                  <a:pt x="2993" y="14941"/>
                </a:lnTo>
                <a:lnTo>
                  <a:pt x="2750" y="15330"/>
                </a:lnTo>
                <a:lnTo>
                  <a:pt x="2507" y="15720"/>
                </a:lnTo>
                <a:lnTo>
                  <a:pt x="2166" y="15695"/>
                </a:lnTo>
                <a:lnTo>
                  <a:pt x="1825" y="15647"/>
                </a:lnTo>
                <a:lnTo>
                  <a:pt x="1947" y="15525"/>
                </a:lnTo>
                <a:lnTo>
                  <a:pt x="2044" y="15403"/>
                </a:lnTo>
                <a:lnTo>
                  <a:pt x="2239" y="15111"/>
                </a:lnTo>
                <a:lnTo>
                  <a:pt x="2604" y="14625"/>
                </a:lnTo>
                <a:lnTo>
                  <a:pt x="3018" y="14162"/>
                </a:lnTo>
                <a:lnTo>
                  <a:pt x="3748" y="13311"/>
                </a:lnTo>
                <a:lnTo>
                  <a:pt x="4113" y="12897"/>
                </a:lnTo>
                <a:lnTo>
                  <a:pt x="4478" y="12459"/>
                </a:lnTo>
                <a:lnTo>
                  <a:pt x="4867" y="11924"/>
                </a:lnTo>
                <a:lnTo>
                  <a:pt x="5281" y="11364"/>
                </a:lnTo>
                <a:close/>
                <a:moveTo>
                  <a:pt x="5500" y="1"/>
                </a:moveTo>
                <a:lnTo>
                  <a:pt x="5086" y="50"/>
                </a:lnTo>
                <a:lnTo>
                  <a:pt x="4916" y="98"/>
                </a:lnTo>
                <a:lnTo>
                  <a:pt x="4721" y="147"/>
                </a:lnTo>
                <a:lnTo>
                  <a:pt x="4551" y="220"/>
                </a:lnTo>
                <a:lnTo>
                  <a:pt x="4405" y="293"/>
                </a:lnTo>
                <a:lnTo>
                  <a:pt x="4259" y="415"/>
                </a:lnTo>
                <a:lnTo>
                  <a:pt x="4137" y="512"/>
                </a:lnTo>
                <a:lnTo>
                  <a:pt x="4040" y="658"/>
                </a:lnTo>
                <a:lnTo>
                  <a:pt x="3991" y="828"/>
                </a:lnTo>
                <a:lnTo>
                  <a:pt x="3942" y="1072"/>
                </a:lnTo>
                <a:lnTo>
                  <a:pt x="3942" y="1388"/>
                </a:lnTo>
                <a:lnTo>
                  <a:pt x="3967" y="1704"/>
                </a:lnTo>
                <a:lnTo>
                  <a:pt x="4064" y="2020"/>
                </a:lnTo>
                <a:lnTo>
                  <a:pt x="4210" y="2288"/>
                </a:lnTo>
                <a:lnTo>
                  <a:pt x="4283" y="2434"/>
                </a:lnTo>
                <a:lnTo>
                  <a:pt x="4380" y="2556"/>
                </a:lnTo>
                <a:lnTo>
                  <a:pt x="4502" y="2653"/>
                </a:lnTo>
                <a:lnTo>
                  <a:pt x="4599" y="2726"/>
                </a:lnTo>
                <a:lnTo>
                  <a:pt x="4745" y="2799"/>
                </a:lnTo>
                <a:lnTo>
                  <a:pt x="4867" y="2823"/>
                </a:lnTo>
                <a:lnTo>
                  <a:pt x="4891" y="3213"/>
                </a:lnTo>
                <a:lnTo>
                  <a:pt x="4891" y="3578"/>
                </a:lnTo>
                <a:lnTo>
                  <a:pt x="4843" y="4332"/>
                </a:lnTo>
                <a:lnTo>
                  <a:pt x="4843" y="4965"/>
                </a:lnTo>
                <a:lnTo>
                  <a:pt x="4843" y="5622"/>
                </a:lnTo>
                <a:lnTo>
                  <a:pt x="4843" y="5914"/>
                </a:lnTo>
                <a:lnTo>
                  <a:pt x="4818" y="6206"/>
                </a:lnTo>
                <a:lnTo>
                  <a:pt x="4794" y="6473"/>
                </a:lnTo>
                <a:lnTo>
                  <a:pt x="4818" y="6619"/>
                </a:lnTo>
                <a:lnTo>
                  <a:pt x="4843" y="6765"/>
                </a:lnTo>
                <a:lnTo>
                  <a:pt x="4697" y="6911"/>
                </a:lnTo>
                <a:lnTo>
                  <a:pt x="4551" y="7082"/>
                </a:lnTo>
                <a:lnTo>
                  <a:pt x="4332" y="7447"/>
                </a:lnTo>
                <a:lnTo>
                  <a:pt x="3723" y="8250"/>
                </a:lnTo>
                <a:lnTo>
                  <a:pt x="3115" y="9077"/>
                </a:lnTo>
                <a:lnTo>
                  <a:pt x="2434" y="10074"/>
                </a:lnTo>
                <a:lnTo>
                  <a:pt x="1728" y="11072"/>
                </a:lnTo>
                <a:lnTo>
                  <a:pt x="1047" y="12045"/>
                </a:lnTo>
                <a:lnTo>
                  <a:pt x="706" y="12483"/>
                </a:lnTo>
                <a:lnTo>
                  <a:pt x="560" y="12702"/>
                </a:lnTo>
                <a:lnTo>
                  <a:pt x="487" y="12824"/>
                </a:lnTo>
                <a:lnTo>
                  <a:pt x="463" y="12946"/>
                </a:lnTo>
                <a:lnTo>
                  <a:pt x="366" y="13043"/>
                </a:lnTo>
                <a:lnTo>
                  <a:pt x="293" y="13116"/>
                </a:lnTo>
                <a:lnTo>
                  <a:pt x="147" y="13335"/>
                </a:lnTo>
                <a:lnTo>
                  <a:pt x="74" y="13578"/>
                </a:lnTo>
                <a:lnTo>
                  <a:pt x="1" y="13773"/>
                </a:lnTo>
                <a:lnTo>
                  <a:pt x="1" y="13968"/>
                </a:lnTo>
                <a:lnTo>
                  <a:pt x="25" y="14138"/>
                </a:lnTo>
                <a:lnTo>
                  <a:pt x="49" y="14333"/>
                </a:lnTo>
                <a:lnTo>
                  <a:pt x="122" y="14503"/>
                </a:lnTo>
                <a:lnTo>
                  <a:pt x="268" y="14868"/>
                </a:lnTo>
                <a:lnTo>
                  <a:pt x="414" y="15184"/>
                </a:lnTo>
                <a:lnTo>
                  <a:pt x="512" y="15355"/>
                </a:lnTo>
                <a:lnTo>
                  <a:pt x="633" y="15501"/>
                </a:lnTo>
                <a:lnTo>
                  <a:pt x="755" y="15647"/>
                </a:lnTo>
                <a:lnTo>
                  <a:pt x="876" y="15744"/>
                </a:lnTo>
                <a:lnTo>
                  <a:pt x="998" y="15841"/>
                </a:lnTo>
                <a:lnTo>
                  <a:pt x="1144" y="15939"/>
                </a:lnTo>
                <a:lnTo>
                  <a:pt x="1290" y="15987"/>
                </a:lnTo>
                <a:lnTo>
                  <a:pt x="1460" y="16060"/>
                </a:lnTo>
                <a:lnTo>
                  <a:pt x="1777" y="16133"/>
                </a:lnTo>
                <a:lnTo>
                  <a:pt x="2117" y="16182"/>
                </a:lnTo>
                <a:lnTo>
                  <a:pt x="2482" y="16182"/>
                </a:lnTo>
                <a:lnTo>
                  <a:pt x="2847" y="16158"/>
                </a:lnTo>
                <a:lnTo>
                  <a:pt x="5208" y="16060"/>
                </a:lnTo>
                <a:lnTo>
                  <a:pt x="6400" y="16012"/>
                </a:lnTo>
                <a:lnTo>
                  <a:pt x="7568" y="15987"/>
                </a:lnTo>
                <a:lnTo>
                  <a:pt x="8711" y="15987"/>
                </a:lnTo>
                <a:lnTo>
                  <a:pt x="9879" y="16036"/>
                </a:lnTo>
                <a:lnTo>
                  <a:pt x="10828" y="16036"/>
                </a:lnTo>
                <a:lnTo>
                  <a:pt x="11339" y="16060"/>
                </a:lnTo>
                <a:lnTo>
                  <a:pt x="11826" y="16109"/>
                </a:lnTo>
                <a:lnTo>
                  <a:pt x="11850" y="16158"/>
                </a:lnTo>
                <a:lnTo>
                  <a:pt x="11899" y="16182"/>
                </a:lnTo>
                <a:lnTo>
                  <a:pt x="11972" y="16206"/>
                </a:lnTo>
                <a:lnTo>
                  <a:pt x="12045" y="16206"/>
                </a:lnTo>
                <a:lnTo>
                  <a:pt x="12459" y="16182"/>
                </a:lnTo>
                <a:lnTo>
                  <a:pt x="13067" y="16182"/>
                </a:lnTo>
                <a:lnTo>
                  <a:pt x="13262" y="16158"/>
                </a:lnTo>
                <a:lnTo>
                  <a:pt x="13456" y="16109"/>
                </a:lnTo>
                <a:lnTo>
                  <a:pt x="13651" y="16060"/>
                </a:lnTo>
                <a:lnTo>
                  <a:pt x="13773" y="15987"/>
                </a:lnTo>
                <a:lnTo>
                  <a:pt x="13870" y="15914"/>
                </a:lnTo>
                <a:lnTo>
                  <a:pt x="14065" y="15744"/>
                </a:lnTo>
                <a:lnTo>
                  <a:pt x="14211" y="15549"/>
                </a:lnTo>
                <a:lnTo>
                  <a:pt x="14357" y="15330"/>
                </a:lnTo>
                <a:lnTo>
                  <a:pt x="14527" y="14990"/>
                </a:lnTo>
                <a:lnTo>
                  <a:pt x="14697" y="14673"/>
                </a:lnTo>
                <a:lnTo>
                  <a:pt x="14770" y="14503"/>
                </a:lnTo>
                <a:lnTo>
                  <a:pt x="14795" y="14308"/>
                </a:lnTo>
                <a:lnTo>
                  <a:pt x="14843" y="14138"/>
                </a:lnTo>
                <a:lnTo>
                  <a:pt x="14843" y="13943"/>
                </a:lnTo>
                <a:lnTo>
                  <a:pt x="14819" y="13749"/>
                </a:lnTo>
                <a:lnTo>
                  <a:pt x="14770" y="13578"/>
                </a:lnTo>
                <a:lnTo>
                  <a:pt x="14697" y="13408"/>
                </a:lnTo>
                <a:lnTo>
                  <a:pt x="14624" y="13262"/>
                </a:lnTo>
                <a:lnTo>
                  <a:pt x="14405" y="12970"/>
                </a:lnTo>
                <a:lnTo>
                  <a:pt x="14162" y="12702"/>
                </a:lnTo>
                <a:lnTo>
                  <a:pt x="13773" y="12240"/>
                </a:lnTo>
                <a:lnTo>
                  <a:pt x="13408" y="11753"/>
                </a:lnTo>
                <a:lnTo>
                  <a:pt x="13408" y="11705"/>
                </a:lnTo>
                <a:lnTo>
                  <a:pt x="13359" y="11680"/>
                </a:lnTo>
                <a:lnTo>
                  <a:pt x="13018" y="11145"/>
                </a:lnTo>
                <a:lnTo>
                  <a:pt x="12702" y="10610"/>
                </a:lnTo>
                <a:lnTo>
                  <a:pt x="12410" y="10074"/>
                </a:lnTo>
                <a:lnTo>
                  <a:pt x="12094" y="9563"/>
                </a:lnTo>
                <a:lnTo>
                  <a:pt x="11534" y="8736"/>
                </a:lnTo>
                <a:lnTo>
                  <a:pt x="10974" y="7909"/>
                </a:lnTo>
                <a:lnTo>
                  <a:pt x="10755" y="7593"/>
                </a:lnTo>
                <a:lnTo>
                  <a:pt x="10536" y="7276"/>
                </a:lnTo>
                <a:lnTo>
                  <a:pt x="10415" y="7130"/>
                </a:lnTo>
                <a:lnTo>
                  <a:pt x="10293" y="6984"/>
                </a:lnTo>
                <a:lnTo>
                  <a:pt x="10147" y="6863"/>
                </a:lnTo>
                <a:lnTo>
                  <a:pt x="10001" y="6765"/>
                </a:lnTo>
                <a:lnTo>
                  <a:pt x="10074" y="6595"/>
                </a:lnTo>
                <a:lnTo>
                  <a:pt x="10123" y="6400"/>
                </a:lnTo>
                <a:lnTo>
                  <a:pt x="10147" y="6206"/>
                </a:lnTo>
                <a:lnTo>
                  <a:pt x="10171" y="5987"/>
                </a:lnTo>
                <a:lnTo>
                  <a:pt x="10171" y="5573"/>
                </a:lnTo>
                <a:lnTo>
                  <a:pt x="10147" y="5184"/>
                </a:lnTo>
                <a:lnTo>
                  <a:pt x="10147" y="4016"/>
                </a:lnTo>
                <a:lnTo>
                  <a:pt x="10147" y="3724"/>
                </a:lnTo>
                <a:lnTo>
                  <a:pt x="10123" y="3432"/>
                </a:lnTo>
                <a:lnTo>
                  <a:pt x="10074" y="3140"/>
                </a:lnTo>
                <a:lnTo>
                  <a:pt x="10025" y="2848"/>
                </a:lnTo>
                <a:lnTo>
                  <a:pt x="10317" y="2580"/>
                </a:lnTo>
                <a:lnTo>
                  <a:pt x="10609" y="2288"/>
                </a:lnTo>
                <a:lnTo>
                  <a:pt x="10755" y="2142"/>
                </a:lnTo>
                <a:lnTo>
                  <a:pt x="10877" y="1996"/>
                </a:lnTo>
                <a:lnTo>
                  <a:pt x="10974" y="1826"/>
                </a:lnTo>
                <a:lnTo>
                  <a:pt x="11072" y="1631"/>
                </a:lnTo>
                <a:lnTo>
                  <a:pt x="11096" y="1436"/>
                </a:lnTo>
                <a:lnTo>
                  <a:pt x="11096" y="1266"/>
                </a:lnTo>
                <a:lnTo>
                  <a:pt x="11047" y="1096"/>
                </a:lnTo>
                <a:lnTo>
                  <a:pt x="10974" y="950"/>
                </a:lnTo>
                <a:lnTo>
                  <a:pt x="10877" y="804"/>
                </a:lnTo>
                <a:lnTo>
                  <a:pt x="10755" y="682"/>
                </a:lnTo>
                <a:lnTo>
                  <a:pt x="10609" y="561"/>
                </a:lnTo>
                <a:lnTo>
                  <a:pt x="10463" y="463"/>
                </a:lnTo>
                <a:lnTo>
                  <a:pt x="10269" y="366"/>
                </a:lnTo>
                <a:lnTo>
                  <a:pt x="10074" y="293"/>
                </a:lnTo>
                <a:lnTo>
                  <a:pt x="9855" y="244"/>
                </a:lnTo>
                <a:lnTo>
                  <a:pt x="9636" y="196"/>
                </a:lnTo>
                <a:lnTo>
                  <a:pt x="9198" y="171"/>
                </a:lnTo>
                <a:lnTo>
                  <a:pt x="8784" y="147"/>
                </a:lnTo>
                <a:lnTo>
                  <a:pt x="7665" y="123"/>
                </a:lnTo>
                <a:lnTo>
                  <a:pt x="7106" y="98"/>
                </a:lnTo>
                <a:lnTo>
                  <a:pt x="6546" y="50"/>
                </a:lnTo>
                <a:lnTo>
                  <a:pt x="623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7229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SCHEDULE</a:t>
            </a:r>
            <a:endParaRPr dirty="0"/>
          </a:p>
        </p:txBody>
      </p:sp>
      <p:sp>
        <p:nvSpPr>
          <p:cNvPr id="145" name="Shape 145"/>
          <p:cNvSpPr/>
          <p:nvPr/>
        </p:nvSpPr>
        <p:spPr>
          <a:xfrm>
            <a:off x="4141750" y="281249"/>
            <a:ext cx="788694" cy="805193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4342533" y="512867"/>
            <a:ext cx="387139" cy="341965"/>
          </a:xfrm>
          <a:custGeom>
            <a:avLst/>
            <a:gdLst/>
            <a:ahLst/>
            <a:cxnLst/>
            <a:rect l="0" t="0" r="0" b="0"/>
            <a:pathLst>
              <a:path w="17714" h="15647" extrusionOk="0">
                <a:moveTo>
                  <a:pt x="9806" y="2118"/>
                </a:moveTo>
                <a:lnTo>
                  <a:pt x="9782" y="2166"/>
                </a:lnTo>
                <a:lnTo>
                  <a:pt x="9757" y="2239"/>
                </a:lnTo>
                <a:lnTo>
                  <a:pt x="9757" y="2312"/>
                </a:lnTo>
                <a:lnTo>
                  <a:pt x="9782" y="2483"/>
                </a:lnTo>
                <a:lnTo>
                  <a:pt x="9855" y="2677"/>
                </a:lnTo>
                <a:lnTo>
                  <a:pt x="9903" y="2872"/>
                </a:lnTo>
                <a:lnTo>
                  <a:pt x="9952" y="2945"/>
                </a:lnTo>
                <a:lnTo>
                  <a:pt x="10001" y="2969"/>
                </a:lnTo>
                <a:lnTo>
                  <a:pt x="10049" y="2994"/>
                </a:lnTo>
                <a:lnTo>
                  <a:pt x="10122" y="3018"/>
                </a:lnTo>
                <a:lnTo>
                  <a:pt x="10195" y="2994"/>
                </a:lnTo>
                <a:lnTo>
                  <a:pt x="10244" y="2945"/>
                </a:lnTo>
                <a:lnTo>
                  <a:pt x="10293" y="2896"/>
                </a:lnTo>
                <a:lnTo>
                  <a:pt x="10293" y="2823"/>
                </a:lnTo>
                <a:lnTo>
                  <a:pt x="10293" y="2702"/>
                </a:lnTo>
                <a:lnTo>
                  <a:pt x="10244" y="2580"/>
                </a:lnTo>
                <a:lnTo>
                  <a:pt x="10171" y="2361"/>
                </a:lnTo>
                <a:lnTo>
                  <a:pt x="10122" y="2264"/>
                </a:lnTo>
                <a:lnTo>
                  <a:pt x="10049" y="2191"/>
                </a:lnTo>
                <a:lnTo>
                  <a:pt x="9952" y="2118"/>
                </a:lnTo>
                <a:close/>
                <a:moveTo>
                  <a:pt x="13821" y="2312"/>
                </a:moveTo>
                <a:lnTo>
                  <a:pt x="13748" y="2385"/>
                </a:lnTo>
                <a:lnTo>
                  <a:pt x="13602" y="2531"/>
                </a:lnTo>
                <a:lnTo>
                  <a:pt x="13456" y="2677"/>
                </a:lnTo>
                <a:lnTo>
                  <a:pt x="13407" y="2775"/>
                </a:lnTo>
                <a:lnTo>
                  <a:pt x="13383" y="2872"/>
                </a:lnTo>
                <a:lnTo>
                  <a:pt x="13407" y="2921"/>
                </a:lnTo>
                <a:lnTo>
                  <a:pt x="13431" y="2945"/>
                </a:lnTo>
                <a:lnTo>
                  <a:pt x="13456" y="2994"/>
                </a:lnTo>
                <a:lnTo>
                  <a:pt x="13504" y="3018"/>
                </a:lnTo>
                <a:lnTo>
                  <a:pt x="13602" y="3018"/>
                </a:lnTo>
                <a:lnTo>
                  <a:pt x="13699" y="2969"/>
                </a:lnTo>
                <a:lnTo>
                  <a:pt x="13796" y="2921"/>
                </a:lnTo>
                <a:lnTo>
                  <a:pt x="13894" y="2848"/>
                </a:lnTo>
                <a:lnTo>
                  <a:pt x="14040" y="2702"/>
                </a:lnTo>
                <a:lnTo>
                  <a:pt x="14113" y="2604"/>
                </a:lnTo>
                <a:lnTo>
                  <a:pt x="14137" y="2507"/>
                </a:lnTo>
                <a:lnTo>
                  <a:pt x="14113" y="2434"/>
                </a:lnTo>
                <a:lnTo>
                  <a:pt x="14064" y="2361"/>
                </a:lnTo>
                <a:lnTo>
                  <a:pt x="13991" y="2312"/>
                </a:lnTo>
                <a:close/>
                <a:moveTo>
                  <a:pt x="15232" y="4600"/>
                </a:moveTo>
                <a:lnTo>
                  <a:pt x="15037" y="4648"/>
                </a:lnTo>
                <a:lnTo>
                  <a:pt x="14867" y="4697"/>
                </a:lnTo>
                <a:lnTo>
                  <a:pt x="14672" y="4770"/>
                </a:lnTo>
                <a:lnTo>
                  <a:pt x="14575" y="4794"/>
                </a:lnTo>
                <a:lnTo>
                  <a:pt x="14478" y="4843"/>
                </a:lnTo>
                <a:lnTo>
                  <a:pt x="14429" y="4916"/>
                </a:lnTo>
                <a:lnTo>
                  <a:pt x="14429" y="4965"/>
                </a:lnTo>
                <a:lnTo>
                  <a:pt x="14453" y="5038"/>
                </a:lnTo>
                <a:lnTo>
                  <a:pt x="14502" y="5086"/>
                </a:lnTo>
                <a:lnTo>
                  <a:pt x="14721" y="5135"/>
                </a:lnTo>
                <a:lnTo>
                  <a:pt x="14964" y="5135"/>
                </a:lnTo>
                <a:lnTo>
                  <a:pt x="15086" y="5111"/>
                </a:lnTo>
                <a:lnTo>
                  <a:pt x="15183" y="5086"/>
                </a:lnTo>
                <a:lnTo>
                  <a:pt x="15281" y="5038"/>
                </a:lnTo>
                <a:lnTo>
                  <a:pt x="15378" y="4965"/>
                </a:lnTo>
                <a:lnTo>
                  <a:pt x="15402" y="4916"/>
                </a:lnTo>
                <a:lnTo>
                  <a:pt x="15427" y="4867"/>
                </a:lnTo>
                <a:lnTo>
                  <a:pt x="15427" y="4794"/>
                </a:lnTo>
                <a:lnTo>
                  <a:pt x="15427" y="4746"/>
                </a:lnTo>
                <a:lnTo>
                  <a:pt x="15402" y="4673"/>
                </a:lnTo>
                <a:lnTo>
                  <a:pt x="15354" y="4648"/>
                </a:lnTo>
                <a:lnTo>
                  <a:pt x="15305" y="4624"/>
                </a:lnTo>
                <a:lnTo>
                  <a:pt x="15232" y="4600"/>
                </a:lnTo>
                <a:close/>
                <a:moveTo>
                  <a:pt x="9052" y="4721"/>
                </a:moveTo>
                <a:lnTo>
                  <a:pt x="8954" y="4746"/>
                </a:lnTo>
                <a:lnTo>
                  <a:pt x="8711" y="4794"/>
                </a:lnTo>
                <a:lnTo>
                  <a:pt x="8516" y="4819"/>
                </a:lnTo>
                <a:lnTo>
                  <a:pt x="8419" y="4867"/>
                </a:lnTo>
                <a:lnTo>
                  <a:pt x="8346" y="4916"/>
                </a:lnTo>
                <a:lnTo>
                  <a:pt x="8273" y="4989"/>
                </a:lnTo>
                <a:lnTo>
                  <a:pt x="8249" y="5062"/>
                </a:lnTo>
                <a:lnTo>
                  <a:pt x="8273" y="5159"/>
                </a:lnTo>
                <a:lnTo>
                  <a:pt x="8297" y="5184"/>
                </a:lnTo>
                <a:lnTo>
                  <a:pt x="8346" y="5208"/>
                </a:lnTo>
                <a:lnTo>
                  <a:pt x="8443" y="5257"/>
                </a:lnTo>
                <a:lnTo>
                  <a:pt x="8930" y="5257"/>
                </a:lnTo>
                <a:lnTo>
                  <a:pt x="9076" y="5232"/>
                </a:lnTo>
                <a:lnTo>
                  <a:pt x="9198" y="5184"/>
                </a:lnTo>
                <a:lnTo>
                  <a:pt x="9319" y="5086"/>
                </a:lnTo>
                <a:lnTo>
                  <a:pt x="9344" y="5038"/>
                </a:lnTo>
                <a:lnTo>
                  <a:pt x="9344" y="4989"/>
                </a:lnTo>
                <a:lnTo>
                  <a:pt x="9319" y="4892"/>
                </a:lnTo>
                <a:lnTo>
                  <a:pt x="9246" y="4794"/>
                </a:lnTo>
                <a:lnTo>
                  <a:pt x="9173" y="4746"/>
                </a:lnTo>
                <a:lnTo>
                  <a:pt x="9052" y="4721"/>
                </a:lnTo>
                <a:close/>
                <a:moveTo>
                  <a:pt x="11801" y="3505"/>
                </a:moveTo>
                <a:lnTo>
                  <a:pt x="12020" y="3529"/>
                </a:lnTo>
                <a:lnTo>
                  <a:pt x="12263" y="3578"/>
                </a:lnTo>
                <a:lnTo>
                  <a:pt x="12482" y="3651"/>
                </a:lnTo>
                <a:lnTo>
                  <a:pt x="12701" y="3772"/>
                </a:lnTo>
                <a:lnTo>
                  <a:pt x="12872" y="3918"/>
                </a:lnTo>
                <a:lnTo>
                  <a:pt x="13042" y="4089"/>
                </a:lnTo>
                <a:lnTo>
                  <a:pt x="13212" y="4283"/>
                </a:lnTo>
                <a:lnTo>
                  <a:pt x="13334" y="4478"/>
                </a:lnTo>
                <a:lnTo>
                  <a:pt x="13431" y="4697"/>
                </a:lnTo>
                <a:lnTo>
                  <a:pt x="13480" y="4867"/>
                </a:lnTo>
                <a:lnTo>
                  <a:pt x="13504" y="5038"/>
                </a:lnTo>
                <a:lnTo>
                  <a:pt x="13504" y="5208"/>
                </a:lnTo>
                <a:lnTo>
                  <a:pt x="13480" y="5378"/>
                </a:lnTo>
                <a:lnTo>
                  <a:pt x="13456" y="5549"/>
                </a:lnTo>
                <a:lnTo>
                  <a:pt x="13407" y="5719"/>
                </a:lnTo>
                <a:lnTo>
                  <a:pt x="13334" y="5889"/>
                </a:lnTo>
                <a:lnTo>
                  <a:pt x="13237" y="6035"/>
                </a:lnTo>
                <a:lnTo>
                  <a:pt x="13139" y="6181"/>
                </a:lnTo>
                <a:lnTo>
                  <a:pt x="13042" y="6303"/>
                </a:lnTo>
                <a:lnTo>
                  <a:pt x="12920" y="6425"/>
                </a:lnTo>
                <a:lnTo>
                  <a:pt x="12774" y="6546"/>
                </a:lnTo>
                <a:lnTo>
                  <a:pt x="12628" y="6644"/>
                </a:lnTo>
                <a:lnTo>
                  <a:pt x="12482" y="6741"/>
                </a:lnTo>
                <a:lnTo>
                  <a:pt x="12336" y="6814"/>
                </a:lnTo>
                <a:lnTo>
                  <a:pt x="12166" y="6863"/>
                </a:lnTo>
                <a:lnTo>
                  <a:pt x="11996" y="6911"/>
                </a:lnTo>
                <a:lnTo>
                  <a:pt x="11801" y="6936"/>
                </a:lnTo>
                <a:lnTo>
                  <a:pt x="11631" y="6936"/>
                </a:lnTo>
                <a:lnTo>
                  <a:pt x="11485" y="6911"/>
                </a:lnTo>
                <a:lnTo>
                  <a:pt x="11315" y="6863"/>
                </a:lnTo>
                <a:lnTo>
                  <a:pt x="11169" y="6814"/>
                </a:lnTo>
                <a:lnTo>
                  <a:pt x="11023" y="6741"/>
                </a:lnTo>
                <a:lnTo>
                  <a:pt x="10901" y="6644"/>
                </a:lnTo>
                <a:lnTo>
                  <a:pt x="10779" y="6546"/>
                </a:lnTo>
                <a:lnTo>
                  <a:pt x="10658" y="6425"/>
                </a:lnTo>
                <a:lnTo>
                  <a:pt x="10560" y="6303"/>
                </a:lnTo>
                <a:lnTo>
                  <a:pt x="10463" y="6157"/>
                </a:lnTo>
                <a:lnTo>
                  <a:pt x="10317" y="5865"/>
                </a:lnTo>
                <a:lnTo>
                  <a:pt x="10195" y="5524"/>
                </a:lnTo>
                <a:lnTo>
                  <a:pt x="10147" y="5208"/>
                </a:lnTo>
                <a:lnTo>
                  <a:pt x="10147" y="4892"/>
                </a:lnTo>
                <a:lnTo>
                  <a:pt x="10195" y="4575"/>
                </a:lnTo>
                <a:lnTo>
                  <a:pt x="10244" y="4405"/>
                </a:lnTo>
                <a:lnTo>
                  <a:pt x="10317" y="4259"/>
                </a:lnTo>
                <a:lnTo>
                  <a:pt x="10414" y="4089"/>
                </a:lnTo>
                <a:lnTo>
                  <a:pt x="10560" y="3943"/>
                </a:lnTo>
                <a:lnTo>
                  <a:pt x="10901" y="3772"/>
                </a:lnTo>
                <a:lnTo>
                  <a:pt x="11242" y="3602"/>
                </a:lnTo>
                <a:lnTo>
                  <a:pt x="11436" y="3553"/>
                </a:lnTo>
                <a:lnTo>
                  <a:pt x="11607" y="3529"/>
                </a:lnTo>
                <a:lnTo>
                  <a:pt x="11801" y="3505"/>
                </a:lnTo>
                <a:close/>
                <a:moveTo>
                  <a:pt x="11753" y="2969"/>
                </a:moveTo>
                <a:lnTo>
                  <a:pt x="11461" y="2994"/>
                </a:lnTo>
                <a:lnTo>
                  <a:pt x="11169" y="3042"/>
                </a:lnTo>
                <a:lnTo>
                  <a:pt x="10901" y="3115"/>
                </a:lnTo>
                <a:lnTo>
                  <a:pt x="10633" y="3237"/>
                </a:lnTo>
                <a:lnTo>
                  <a:pt x="10390" y="3407"/>
                </a:lnTo>
                <a:lnTo>
                  <a:pt x="10195" y="3578"/>
                </a:lnTo>
                <a:lnTo>
                  <a:pt x="10074" y="3724"/>
                </a:lnTo>
                <a:lnTo>
                  <a:pt x="9952" y="3845"/>
                </a:lnTo>
                <a:lnTo>
                  <a:pt x="9830" y="4040"/>
                </a:lnTo>
                <a:lnTo>
                  <a:pt x="9757" y="4235"/>
                </a:lnTo>
                <a:lnTo>
                  <a:pt x="9684" y="4429"/>
                </a:lnTo>
                <a:lnTo>
                  <a:pt x="9636" y="4648"/>
                </a:lnTo>
                <a:lnTo>
                  <a:pt x="9611" y="4843"/>
                </a:lnTo>
                <a:lnTo>
                  <a:pt x="9611" y="5062"/>
                </a:lnTo>
                <a:lnTo>
                  <a:pt x="9611" y="5281"/>
                </a:lnTo>
                <a:lnTo>
                  <a:pt x="9636" y="5476"/>
                </a:lnTo>
                <a:lnTo>
                  <a:pt x="9684" y="5719"/>
                </a:lnTo>
                <a:lnTo>
                  <a:pt x="9757" y="5962"/>
                </a:lnTo>
                <a:lnTo>
                  <a:pt x="9830" y="6181"/>
                </a:lnTo>
                <a:lnTo>
                  <a:pt x="9952" y="6376"/>
                </a:lnTo>
                <a:lnTo>
                  <a:pt x="10074" y="6571"/>
                </a:lnTo>
                <a:lnTo>
                  <a:pt x="10220" y="6765"/>
                </a:lnTo>
                <a:lnTo>
                  <a:pt x="10366" y="6911"/>
                </a:lnTo>
                <a:lnTo>
                  <a:pt x="10536" y="7057"/>
                </a:lnTo>
                <a:lnTo>
                  <a:pt x="10731" y="7203"/>
                </a:lnTo>
                <a:lnTo>
                  <a:pt x="10925" y="7301"/>
                </a:lnTo>
                <a:lnTo>
                  <a:pt x="11120" y="7374"/>
                </a:lnTo>
                <a:lnTo>
                  <a:pt x="11363" y="7447"/>
                </a:lnTo>
                <a:lnTo>
                  <a:pt x="11582" y="7471"/>
                </a:lnTo>
                <a:lnTo>
                  <a:pt x="11826" y="7471"/>
                </a:lnTo>
                <a:lnTo>
                  <a:pt x="12069" y="7447"/>
                </a:lnTo>
                <a:lnTo>
                  <a:pt x="12312" y="7398"/>
                </a:lnTo>
                <a:lnTo>
                  <a:pt x="12531" y="7349"/>
                </a:lnTo>
                <a:lnTo>
                  <a:pt x="12750" y="7252"/>
                </a:lnTo>
                <a:lnTo>
                  <a:pt x="12945" y="7130"/>
                </a:lnTo>
                <a:lnTo>
                  <a:pt x="13139" y="6984"/>
                </a:lnTo>
                <a:lnTo>
                  <a:pt x="13310" y="6838"/>
                </a:lnTo>
                <a:lnTo>
                  <a:pt x="13480" y="6644"/>
                </a:lnTo>
                <a:lnTo>
                  <a:pt x="13602" y="6473"/>
                </a:lnTo>
                <a:lnTo>
                  <a:pt x="13723" y="6254"/>
                </a:lnTo>
                <a:lnTo>
                  <a:pt x="13821" y="6060"/>
                </a:lnTo>
                <a:lnTo>
                  <a:pt x="13894" y="5841"/>
                </a:lnTo>
                <a:lnTo>
                  <a:pt x="13967" y="5597"/>
                </a:lnTo>
                <a:lnTo>
                  <a:pt x="13991" y="5378"/>
                </a:lnTo>
                <a:lnTo>
                  <a:pt x="14015" y="5135"/>
                </a:lnTo>
                <a:lnTo>
                  <a:pt x="13991" y="4916"/>
                </a:lnTo>
                <a:lnTo>
                  <a:pt x="13942" y="4673"/>
                </a:lnTo>
                <a:lnTo>
                  <a:pt x="13894" y="4454"/>
                </a:lnTo>
                <a:lnTo>
                  <a:pt x="13772" y="4210"/>
                </a:lnTo>
                <a:lnTo>
                  <a:pt x="13626" y="3967"/>
                </a:lnTo>
                <a:lnTo>
                  <a:pt x="13456" y="3748"/>
                </a:lnTo>
                <a:lnTo>
                  <a:pt x="13261" y="3553"/>
                </a:lnTo>
                <a:lnTo>
                  <a:pt x="13042" y="3383"/>
                </a:lnTo>
                <a:lnTo>
                  <a:pt x="12799" y="3237"/>
                </a:lnTo>
                <a:lnTo>
                  <a:pt x="12555" y="3115"/>
                </a:lnTo>
                <a:lnTo>
                  <a:pt x="12288" y="3042"/>
                </a:lnTo>
                <a:lnTo>
                  <a:pt x="12045" y="2994"/>
                </a:lnTo>
                <a:lnTo>
                  <a:pt x="11753" y="2969"/>
                </a:lnTo>
                <a:close/>
                <a:moveTo>
                  <a:pt x="9903" y="7057"/>
                </a:moveTo>
                <a:lnTo>
                  <a:pt x="9806" y="7082"/>
                </a:lnTo>
                <a:lnTo>
                  <a:pt x="9733" y="7130"/>
                </a:lnTo>
                <a:lnTo>
                  <a:pt x="9587" y="7276"/>
                </a:lnTo>
                <a:lnTo>
                  <a:pt x="9465" y="7471"/>
                </a:lnTo>
                <a:lnTo>
                  <a:pt x="9392" y="7641"/>
                </a:lnTo>
                <a:lnTo>
                  <a:pt x="9368" y="7739"/>
                </a:lnTo>
                <a:lnTo>
                  <a:pt x="9392" y="7836"/>
                </a:lnTo>
                <a:lnTo>
                  <a:pt x="9441" y="7909"/>
                </a:lnTo>
                <a:lnTo>
                  <a:pt x="9514" y="7958"/>
                </a:lnTo>
                <a:lnTo>
                  <a:pt x="9587" y="7982"/>
                </a:lnTo>
                <a:lnTo>
                  <a:pt x="9684" y="7958"/>
                </a:lnTo>
                <a:lnTo>
                  <a:pt x="9757" y="7909"/>
                </a:lnTo>
                <a:lnTo>
                  <a:pt x="9806" y="7812"/>
                </a:lnTo>
                <a:lnTo>
                  <a:pt x="9879" y="7690"/>
                </a:lnTo>
                <a:lnTo>
                  <a:pt x="9952" y="7568"/>
                </a:lnTo>
                <a:lnTo>
                  <a:pt x="10098" y="7301"/>
                </a:lnTo>
                <a:lnTo>
                  <a:pt x="10098" y="7252"/>
                </a:lnTo>
                <a:lnTo>
                  <a:pt x="10098" y="7203"/>
                </a:lnTo>
                <a:lnTo>
                  <a:pt x="10074" y="7106"/>
                </a:lnTo>
                <a:lnTo>
                  <a:pt x="10001" y="7057"/>
                </a:lnTo>
                <a:close/>
                <a:moveTo>
                  <a:pt x="13504" y="7276"/>
                </a:moveTo>
                <a:lnTo>
                  <a:pt x="13456" y="7301"/>
                </a:lnTo>
                <a:lnTo>
                  <a:pt x="13407" y="7349"/>
                </a:lnTo>
                <a:lnTo>
                  <a:pt x="13383" y="7422"/>
                </a:lnTo>
                <a:lnTo>
                  <a:pt x="13383" y="7544"/>
                </a:lnTo>
                <a:lnTo>
                  <a:pt x="13407" y="7666"/>
                </a:lnTo>
                <a:lnTo>
                  <a:pt x="13456" y="7787"/>
                </a:lnTo>
                <a:lnTo>
                  <a:pt x="13504" y="7909"/>
                </a:lnTo>
                <a:lnTo>
                  <a:pt x="13602" y="8006"/>
                </a:lnTo>
                <a:lnTo>
                  <a:pt x="13723" y="8104"/>
                </a:lnTo>
                <a:lnTo>
                  <a:pt x="13821" y="8177"/>
                </a:lnTo>
                <a:lnTo>
                  <a:pt x="13918" y="8201"/>
                </a:lnTo>
                <a:lnTo>
                  <a:pt x="14015" y="8201"/>
                </a:lnTo>
                <a:lnTo>
                  <a:pt x="14088" y="8152"/>
                </a:lnTo>
                <a:lnTo>
                  <a:pt x="14137" y="8079"/>
                </a:lnTo>
                <a:lnTo>
                  <a:pt x="14161" y="8006"/>
                </a:lnTo>
                <a:lnTo>
                  <a:pt x="14161" y="7909"/>
                </a:lnTo>
                <a:lnTo>
                  <a:pt x="14137" y="7836"/>
                </a:lnTo>
                <a:lnTo>
                  <a:pt x="14064" y="7763"/>
                </a:lnTo>
                <a:lnTo>
                  <a:pt x="13918" y="7666"/>
                </a:lnTo>
                <a:lnTo>
                  <a:pt x="13821" y="7520"/>
                </a:lnTo>
                <a:lnTo>
                  <a:pt x="13699" y="7374"/>
                </a:lnTo>
                <a:lnTo>
                  <a:pt x="13650" y="7325"/>
                </a:lnTo>
                <a:lnTo>
                  <a:pt x="13553" y="7276"/>
                </a:lnTo>
                <a:close/>
                <a:moveTo>
                  <a:pt x="2312" y="11242"/>
                </a:moveTo>
                <a:lnTo>
                  <a:pt x="2287" y="11267"/>
                </a:lnTo>
                <a:lnTo>
                  <a:pt x="2263" y="11291"/>
                </a:lnTo>
                <a:lnTo>
                  <a:pt x="2287" y="11437"/>
                </a:lnTo>
                <a:lnTo>
                  <a:pt x="2312" y="11559"/>
                </a:lnTo>
                <a:lnTo>
                  <a:pt x="2360" y="11705"/>
                </a:lnTo>
                <a:lnTo>
                  <a:pt x="2409" y="11826"/>
                </a:lnTo>
                <a:lnTo>
                  <a:pt x="2555" y="12070"/>
                </a:lnTo>
                <a:lnTo>
                  <a:pt x="2701" y="12313"/>
                </a:lnTo>
                <a:lnTo>
                  <a:pt x="2871" y="12556"/>
                </a:lnTo>
                <a:lnTo>
                  <a:pt x="3042" y="12800"/>
                </a:lnTo>
                <a:lnTo>
                  <a:pt x="3236" y="13019"/>
                </a:lnTo>
                <a:lnTo>
                  <a:pt x="3455" y="13238"/>
                </a:lnTo>
                <a:lnTo>
                  <a:pt x="3528" y="13262"/>
                </a:lnTo>
                <a:lnTo>
                  <a:pt x="3650" y="13262"/>
                </a:lnTo>
                <a:lnTo>
                  <a:pt x="3699" y="13213"/>
                </a:lnTo>
                <a:lnTo>
                  <a:pt x="3747" y="13165"/>
                </a:lnTo>
                <a:lnTo>
                  <a:pt x="3772" y="13092"/>
                </a:lnTo>
                <a:lnTo>
                  <a:pt x="3747" y="13043"/>
                </a:lnTo>
                <a:lnTo>
                  <a:pt x="3699" y="12970"/>
                </a:lnTo>
                <a:lnTo>
                  <a:pt x="3504" y="12751"/>
                </a:lnTo>
                <a:lnTo>
                  <a:pt x="3309" y="12532"/>
                </a:lnTo>
                <a:lnTo>
                  <a:pt x="2944" y="12045"/>
                </a:lnTo>
                <a:lnTo>
                  <a:pt x="2652" y="11632"/>
                </a:lnTo>
                <a:lnTo>
                  <a:pt x="2506" y="11437"/>
                </a:lnTo>
                <a:lnTo>
                  <a:pt x="2336" y="11267"/>
                </a:lnTo>
                <a:lnTo>
                  <a:pt x="2312" y="11242"/>
                </a:lnTo>
                <a:close/>
                <a:moveTo>
                  <a:pt x="2336" y="12678"/>
                </a:moveTo>
                <a:lnTo>
                  <a:pt x="2287" y="12702"/>
                </a:lnTo>
                <a:lnTo>
                  <a:pt x="2263" y="12751"/>
                </a:lnTo>
                <a:lnTo>
                  <a:pt x="2239" y="12800"/>
                </a:lnTo>
                <a:lnTo>
                  <a:pt x="2287" y="12897"/>
                </a:lnTo>
                <a:lnTo>
                  <a:pt x="2360" y="13019"/>
                </a:lnTo>
                <a:lnTo>
                  <a:pt x="2531" y="13213"/>
                </a:lnTo>
                <a:lnTo>
                  <a:pt x="2604" y="13286"/>
                </a:lnTo>
                <a:lnTo>
                  <a:pt x="2725" y="13384"/>
                </a:lnTo>
                <a:lnTo>
                  <a:pt x="2823" y="13432"/>
                </a:lnTo>
                <a:lnTo>
                  <a:pt x="2896" y="13457"/>
                </a:lnTo>
                <a:lnTo>
                  <a:pt x="2944" y="13457"/>
                </a:lnTo>
                <a:lnTo>
                  <a:pt x="3017" y="13408"/>
                </a:lnTo>
                <a:lnTo>
                  <a:pt x="3042" y="13359"/>
                </a:lnTo>
                <a:lnTo>
                  <a:pt x="3066" y="13286"/>
                </a:lnTo>
                <a:lnTo>
                  <a:pt x="3042" y="13238"/>
                </a:lnTo>
                <a:lnTo>
                  <a:pt x="2969" y="13165"/>
                </a:lnTo>
                <a:lnTo>
                  <a:pt x="2896" y="13116"/>
                </a:lnTo>
                <a:lnTo>
                  <a:pt x="2750" y="12994"/>
                </a:lnTo>
                <a:lnTo>
                  <a:pt x="2579" y="12824"/>
                </a:lnTo>
                <a:lnTo>
                  <a:pt x="2482" y="12727"/>
                </a:lnTo>
                <a:lnTo>
                  <a:pt x="2385" y="12678"/>
                </a:lnTo>
                <a:close/>
                <a:moveTo>
                  <a:pt x="5645" y="6084"/>
                </a:moveTo>
                <a:lnTo>
                  <a:pt x="5499" y="6108"/>
                </a:lnTo>
                <a:lnTo>
                  <a:pt x="5353" y="6157"/>
                </a:lnTo>
                <a:lnTo>
                  <a:pt x="5231" y="6230"/>
                </a:lnTo>
                <a:lnTo>
                  <a:pt x="5085" y="6327"/>
                </a:lnTo>
                <a:lnTo>
                  <a:pt x="4818" y="6546"/>
                </a:lnTo>
                <a:lnTo>
                  <a:pt x="4599" y="6790"/>
                </a:lnTo>
                <a:lnTo>
                  <a:pt x="4355" y="7082"/>
                </a:lnTo>
                <a:lnTo>
                  <a:pt x="4161" y="7349"/>
                </a:lnTo>
                <a:lnTo>
                  <a:pt x="3796" y="7860"/>
                </a:lnTo>
                <a:lnTo>
                  <a:pt x="3382" y="8420"/>
                </a:lnTo>
                <a:lnTo>
                  <a:pt x="3163" y="8688"/>
                </a:lnTo>
                <a:lnTo>
                  <a:pt x="2920" y="8931"/>
                </a:lnTo>
                <a:lnTo>
                  <a:pt x="2433" y="9393"/>
                </a:lnTo>
                <a:lnTo>
                  <a:pt x="2190" y="9636"/>
                </a:lnTo>
                <a:lnTo>
                  <a:pt x="1971" y="9880"/>
                </a:lnTo>
                <a:lnTo>
                  <a:pt x="1922" y="9953"/>
                </a:lnTo>
                <a:lnTo>
                  <a:pt x="1922" y="10050"/>
                </a:lnTo>
                <a:lnTo>
                  <a:pt x="1922" y="10123"/>
                </a:lnTo>
                <a:lnTo>
                  <a:pt x="1971" y="10172"/>
                </a:lnTo>
                <a:lnTo>
                  <a:pt x="2044" y="10220"/>
                </a:lnTo>
                <a:lnTo>
                  <a:pt x="2117" y="10245"/>
                </a:lnTo>
                <a:lnTo>
                  <a:pt x="2190" y="10245"/>
                </a:lnTo>
                <a:lnTo>
                  <a:pt x="2263" y="10196"/>
                </a:lnTo>
                <a:lnTo>
                  <a:pt x="2312" y="10147"/>
                </a:lnTo>
                <a:lnTo>
                  <a:pt x="2360" y="10293"/>
                </a:lnTo>
                <a:lnTo>
                  <a:pt x="2409" y="10439"/>
                </a:lnTo>
                <a:lnTo>
                  <a:pt x="2555" y="10756"/>
                </a:lnTo>
                <a:lnTo>
                  <a:pt x="2823" y="11169"/>
                </a:lnTo>
                <a:lnTo>
                  <a:pt x="3042" y="11583"/>
                </a:lnTo>
                <a:lnTo>
                  <a:pt x="3309" y="12021"/>
                </a:lnTo>
                <a:lnTo>
                  <a:pt x="3455" y="12240"/>
                </a:lnTo>
                <a:lnTo>
                  <a:pt x="3601" y="12435"/>
                </a:lnTo>
                <a:lnTo>
                  <a:pt x="3772" y="12605"/>
                </a:lnTo>
                <a:lnTo>
                  <a:pt x="3942" y="12751"/>
                </a:lnTo>
                <a:lnTo>
                  <a:pt x="4015" y="12775"/>
                </a:lnTo>
                <a:lnTo>
                  <a:pt x="4088" y="12775"/>
                </a:lnTo>
                <a:lnTo>
                  <a:pt x="4161" y="12751"/>
                </a:lnTo>
                <a:lnTo>
                  <a:pt x="4209" y="12727"/>
                </a:lnTo>
                <a:lnTo>
                  <a:pt x="4282" y="12629"/>
                </a:lnTo>
                <a:lnTo>
                  <a:pt x="4282" y="12556"/>
                </a:lnTo>
                <a:lnTo>
                  <a:pt x="4282" y="12508"/>
                </a:lnTo>
                <a:lnTo>
                  <a:pt x="4258" y="12459"/>
                </a:lnTo>
                <a:lnTo>
                  <a:pt x="4209" y="12410"/>
                </a:lnTo>
                <a:lnTo>
                  <a:pt x="4039" y="12240"/>
                </a:lnTo>
                <a:lnTo>
                  <a:pt x="3893" y="12070"/>
                </a:lnTo>
                <a:lnTo>
                  <a:pt x="3626" y="11680"/>
                </a:lnTo>
                <a:lnTo>
                  <a:pt x="3358" y="11291"/>
                </a:lnTo>
                <a:lnTo>
                  <a:pt x="3139" y="10877"/>
                </a:lnTo>
                <a:lnTo>
                  <a:pt x="2920" y="10464"/>
                </a:lnTo>
                <a:lnTo>
                  <a:pt x="2750" y="10172"/>
                </a:lnTo>
                <a:lnTo>
                  <a:pt x="2579" y="9928"/>
                </a:lnTo>
                <a:lnTo>
                  <a:pt x="2920" y="9612"/>
                </a:lnTo>
                <a:lnTo>
                  <a:pt x="3066" y="9904"/>
                </a:lnTo>
                <a:lnTo>
                  <a:pt x="3212" y="10172"/>
                </a:lnTo>
                <a:lnTo>
                  <a:pt x="3528" y="10658"/>
                </a:lnTo>
                <a:lnTo>
                  <a:pt x="3747" y="10999"/>
                </a:lnTo>
                <a:lnTo>
                  <a:pt x="3966" y="11340"/>
                </a:lnTo>
                <a:lnTo>
                  <a:pt x="4112" y="11510"/>
                </a:lnTo>
                <a:lnTo>
                  <a:pt x="4234" y="11656"/>
                </a:lnTo>
                <a:lnTo>
                  <a:pt x="4380" y="11778"/>
                </a:lnTo>
                <a:lnTo>
                  <a:pt x="4550" y="11875"/>
                </a:lnTo>
                <a:lnTo>
                  <a:pt x="4623" y="11899"/>
                </a:lnTo>
                <a:lnTo>
                  <a:pt x="4672" y="11899"/>
                </a:lnTo>
                <a:lnTo>
                  <a:pt x="4745" y="11875"/>
                </a:lnTo>
                <a:lnTo>
                  <a:pt x="4793" y="11851"/>
                </a:lnTo>
                <a:lnTo>
                  <a:pt x="4842" y="11778"/>
                </a:lnTo>
                <a:lnTo>
                  <a:pt x="4866" y="11729"/>
                </a:lnTo>
                <a:lnTo>
                  <a:pt x="4866" y="11656"/>
                </a:lnTo>
                <a:lnTo>
                  <a:pt x="4842" y="11607"/>
                </a:lnTo>
                <a:lnTo>
                  <a:pt x="4599" y="11267"/>
                </a:lnTo>
                <a:lnTo>
                  <a:pt x="4331" y="10950"/>
                </a:lnTo>
                <a:lnTo>
                  <a:pt x="4088" y="10634"/>
                </a:lnTo>
                <a:lnTo>
                  <a:pt x="3845" y="10318"/>
                </a:lnTo>
                <a:lnTo>
                  <a:pt x="3528" y="9855"/>
                </a:lnTo>
                <a:lnTo>
                  <a:pt x="3334" y="9612"/>
                </a:lnTo>
                <a:lnTo>
                  <a:pt x="3139" y="9417"/>
                </a:lnTo>
                <a:lnTo>
                  <a:pt x="3480" y="9077"/>
                </a:lnTo>
                <a:lnTo>
                  <a:pt x="3577" y="9223"/>
                </a:lnTo>
                <a:lnTo>
                  <a:pt x="3674" y="9344"/>
                </a:lnTo>
                <a:lnTo>
                  <a:pt x="3893" y="9661"/>
                </a:lnTo>
                <a:lnTo>
                  <a:pt x="4112" y="9977"/>
                </a:lnTo>
                <a:lnTo>
                  <a:pt x="4282" y="10196"/>
                </a:lnTo>
                <a:lnTo>
                  <a:pt x="4501" y="10415"/>
                </a:lnTo>
                <a:lnTo>
                  <a:pt x="4599" y="10512"/>
                </a:lnTo>
                <a:lnTo>
                  <a:pt x="4720" y="10610"/>
                </a:lnTo>
                <a:lnTo>
                  <a:pt x="4866" y="10658"/>
                </a:lnTo>
                <a:lnTo>
                  <a:pt x="4988" y="10707"/>
                </a:lnTo>
                <a:lnTo>
                  <a:pt x="5085" y="10707"/>
                </a:lnTo>
                <a:lnTo>
                  <a:pt x="5183" y="10683"/>
                </a:lnTo>
                <a:lnTo>
                  <a:pt x="5231" y="10610"/>
                </a:lnTo>
                <a:lnTo>
                  <a:pt x="5256" y="10537"/>
                </a:lnTo>
                <a:lnTo>
                  <a:pt x="5280" y="10464"/>
                </a:lnTo>
                <a:lnTo>
                  <a:pt x="5256" y="10391"/>
                </a:lnTo>
                <a:lnTo>
                  <a:pt x="5207" y="10318"/>
                </a:lnTo>
                <a:lnTo>
                  <a:pt x="5110" y="10269"/>
                </a:lnTo>
                <a:lnTo>
                  <a:pt x="4988" y="10220"/>
                </a:lnTo>
                <a:lnTo>
                  <a:pt x="4866" y="10147"/>
                </a:lnTo>
                <a:lnTo>
                  <a:pt x="4745" y="10050"/>
                </a:lnTo>
                <a:lnTo>
                  <a:pt x="4647" y="9953"/>
                </a:lnTo>
                <a:lnTo>
                  <a:pt x="4453" y="9734"/>
                </a:lnTo>
                <a:lnTo>
                  <a:pt x="4282" y="9515"/>
                </a:lnTo>
                <a:lnTo>
                  <a:pt x="3991" y="9174"/>
                </a:lnTo>
                <a:lnTo>
                  <a:pt x="3845" y="9004"/>
                </a:lnTo>
                <a:lnTo>
                  <a:pt x="3747" y="8931"/>
                </a:lnTo>
                <a:lnTo>
                  <a:pt x="3650" y="8882"/>
                </a:lnTo>
                <a:lnTo>
                  <a:pt x="3966" y="8517"/>
                </a:lnTo>
                <a:lnTo>
                  <a:pt x="4039" y="8420"/>
                </a:lnTo>
                <a:lnTo>
                  <a:pt x="4185" y="8615"/>
                </a:lnTo>
                <a:lnTo>
                  <a:pt x="4331" y="8809"/>
                </a:lnTo>
                <a:lnTo>
                  <a:pt x="4647" y="9150"/>
                </a:lnTo>
                <a:lnTo>
                  <a:pt x="5183" y="9709"/>
                </a:lnTo>
                <a:lnTo>
                  <a:pt x="5304" y="9807"/>
                </a:lnTo>
                <a:lnTo>
                  <a:pt x="5426" y="9904"/>
                </a:lnTo>
                <a:lnTo>
                  <a:pt x="5548" y="9977"/>
                </a:lnTo>
                <a:lnTo>
                  <a:pt x="5718" y="9977"/>
                </a:lnTo>
                <a:lnTo>
                  <a:pt x="5767" y="9953"/>
                </a:lnTo>
                <a:lnTo>
                  <a:pt x="5791" y="9904"/>
                </a:lnTo>
                <a:lnTo>
                  <a:pt x="5840" y="9855"/>
                </a:lnTo>
                <a:lnTo>
                  <a:pt x="5840" y="9807"/>
                </a:lnTo>
                <a:lnTo>
                  <a:pt x="5815" y="9685"/>
                </a:lnTo>
                <a:lnTo>
                  <a:pt x="5767" y="9588"/>
                </a:lnTo>
                <a:lnTo>
                  <a:pt x="5669" y="9515"/>
                </a:lnTo>
                <a:lnTo>
                  <a:pt x="5572" y="9417"/>
                </a:lnTo>
                <a:lnTo>
                  <a:pt x="5304" y="9174"/>
                </a:lnTo>
                <a:lnTo>
                  <a:pt x="5012" y="8907"/>
                </a:lnTo>
                <a:lnTo>
                  <a:pt x="4647" y="8542"/>
                </a:lnTo>
                <a:lnTo>
                  <a:pt x="4282" y="8201"/>
                </a:lnTo>
                <a:lnTo>
                  <a:pt x="4234" y="8152"/>
                </a:lnTo>
                <a:lnTo>
                  <a:pt x="4599" y="7690"/>
                </a:lnTo>
                <a:lnTo>
                  <a:pt x="4696" y="7885"/>
                </a:lnTo>
                <a:lnTo>
                  <a:pt x="4842" y="8079"/>
                </a:lnTo>
                <a:lnTo>
                  <a:pt x="5134" y="8396"/>
                </a:lnTo>
                <a:lnTo>
                  <a:pt x="5329" y="8590"/>
                </a:lnTo>
                <a:lnTo>
                  <a:pt x="5548" y="8809"/>
                </a:lnTo>
                <a:lnTo>
                  <a:pt x="5791" y="9004"/>
                </a:lnTo>
                <a:lnTo>
                  <a:pt x="5913" y="9077"/>
                </a:lnTo>
                <a:lnTo>
                  <a:pt x="6034" y="9150"/>
                </a:lnTo>
                <a:lnTo>
                  <a:pt x="6180" y="9150"/>
                </a:lnTo>
                <a:lnTo>
                  <a:pt x="6205" y="9101"/>
                </a:lnTo>
                <a:lnTo>
                  <a:pt x="6253" y="9052"/>
                </a:lnTo>
                <a:lnTo>
                  <a:pt x="6278" y="9004"/>
                </a:lnTo>
                <a:lnTo>
                  <a:pt x="6278" y="8931"/>
                </a:lnTo>
                <a:lnTo>
                  <a:pt x="6253" y="8882"/>
                </a:lnTo>
                <a:lnTo>
                  <a:pt x="6229" y="8834"/>
                </a:lnTo>
                <a:lnTo>
                  <a:pt x="6034" y="8639"/>
                </a:lnTo>
                <a:lnTo>
                  <a:pt x="5840" y="8469"/>
                </a:lnTo>
                <a:lnTo>
                  <a:pt x="5621" y="8298"/>
                </a:lnTo>
                <a:lnTo>
                  <a:pt x="5402" y="8104"/>
                </a:lnTo>
                <a:lnTo>
                  <a:pt x="5110" y="7787"/>
                </a:lnTo>
                <a:lnTo>
                  <a:pt x="4939" y="7641"/>
                </a:lnTo>
                <a:lnTo>
                  <a:pt x="4745" y="7495"/>
                </a:lnTo>
                <a:lnTo>
                  <a:pt x="4915" y="7301"/>
                </a:lnTo>
                <a:lnTo>
                  <a:pt x="5061" y="7155"/>
                </a:lnTo>
                <a:lnTo>
                  <a:pt x="5402" y="7495"/>
                </a:lnTo>
                <a:lnTo>
                  <a:pt x="5718" y="7885"/>
                </a:lnTo>
                <a:lnTo>
                  <a:pt x="5888" y="8104"/>
                </a:lnTo>
                <a:lnTo>
                  <a:pt x="6132" y="8323"/>
                </a:lnTo>
                <a:lnTo>
                  <a:pt x="6253" y="8420"/>
                </a:lnTo>
                <a:lnTo>
                  <a:pt x="6375" y="8469"/>
                </a:lnTo>
                <a:lnTo>
                  <a:pt x="6497" y="8493"/>
                </a:lnTo>
                <a:lnTo>
                  <a:pt x="6643" y="8493"/>
                </a:lnTo>
                <a:lnTo>
                  <a:pt x="6716" y="8444"/>
                </a:lnTo>
                <a:lnTo>
                  <a:pt x="6764" y="8371"/>
                </a:lnTo>
                <a:lnTo>
                  <a:pt x="6764" y="8298"/>
                </a:lnTo>
                <a:lnTo>
                  <a:pt x="6740" y="8225"/>
                </a:lnTo>
                <a:lnTo>
                  <a:pt x="6643" y="8128"/>
                </a:lnTo>
                <a:lnTo>
                  <a:pt x="6545" y="8055"/>
                </a:lnTo>
                <a:lnTo>
                  <a:pt x="6424" y="7982"/>
                </a:lnTo>
                <a:lnTo>
                  <a:pt x="6326" y="7885"/>
                </a:lnTo>
                <a:lnTo>
                  <a:pt x="6205" y="7787"/>
                </a:lnTo>
                <a:lnTo>
                  <a:pt x="6083" y="7641"/>
                </a:lnTo>
                <a:lnTo>
                  <a:pt x="5864" y="7398"/>
                </a:lnTo>
                <a:lnTo>
                  <a:pt x="5742" y="7252"/>
                </a:lnTo>
                <a:lnTo>
                  <a:pt x="5621" y="7130"/>
                </a:lnTo>
                <a:lnTo>
                  <a:pt x="5450" y="7009"/>
                </a:lnTo>
                <a:lnTo>
                  <a:pt x="5304" y="6936"/>
                </a:lnTo>
                <a:lnTo>
                  <a:pt x="5718" y="6595"/>
                </a:lnTo>
                <a:lnTo>
                  <a:pt x="6326" y="7203"/>
                </a:lnTo>
                <a:lnTo>
                  <a:pt x="6643" y="7520"/>
                </a:lnTo>
                <a:lnTo>
                  <a:pt x="6910" y="7860"/>
                </a:lnTo>
                <a:lnTo>
                  <a:pt x="7251" y="8274"/>
                </a:lnTo>
                <a:lnTo>
                  <a:pt x="7543" y="8688"/>
                </a:lnTo>
                <a:lnTo>
                  <a:pt x="8176" y="9539"/>
                </a:lnTo>
                <a:lnTo>
                  <a:pt x="8954" y="10512"/>
                </a:lnTo>
                <a:lnTo>
                  <a:pt x="9733" y="11486"/>
                </a:lnTo>
                <a:lnTo>
                  <a:pt x="10098" y="11997"/>
                </a:lnTo>
                <a:lnTo>
                  <a:pt x="10463" y="12508"/>
                </a:lnTo>
                <a:lnTo>
                  <a:pt x="10828" y="13019"/>
                </a:lnTo>
                <a:lnTo>
                  <a:pt x="11023" y="13262"/>
                </a:lnTo>
                <a:lnTo>
                  <a:pt x="11242" y="13481"/>
                </a:lnTo>
                <a:lnTo>
                  <a:pt x="11339" y="13554"/>
                </a:lnTo>
                <a:lnTo>
                  <a:pt x="11436" y="13578"/>
                </a:lnTo>
                <a:lnTo>
                  <a:pt x="11509" y="13554"/>
                </a:lnTo>
                <a:lnTo>
                  <a:pt x="11582" y="13505"/>
                </a:lnTo>
                <a:lnTo>
                  <a:pt x="11655" y="13432"/>
                </a:lnTo>
                <a:lnTo>
                  <a:pt x="11680" y="13359"/>
                </a:lnTo>
                <a:lnTo>
                  <a:pt x="11704" y="13238"/>
                </a:lnTo>
                <a:lnTo>
                  <a:pt x="11680" y="13140"/>
                </a:lnTo>
                <a:lnTo>
                  <a:pt x="11558" y="12897"/>
                </a:lnTo>
                <a:lnTo>
                  <a:pt x="11388" y="12629"/>
                </a:lnTo>
                <a:lnTo>
                  <a:pt x="11217" y="12386"/>
                </a:lnTo>
                <a:lnTo>
                  <a:pt x="11047" y="12143"/>
                </a:lnTo>
                <a:lnTo>
                  <a:pt x="10268" y="11194"/>
                </a:lnTo>
                <a:lnTo>
                  <a:pt x="10001" y="10853"/>
                </a:lnTo>
                <a:lnTo>
                  <a:pt x="10147" y="10756"/>
                </a:lnTo>
                <a:lnTo>
                  <a:pt x="10220" y="10877"/>
                </a:lnTo>
                <a:lnTo>
                  <a:pt x="10317" y="10999"/>
                </a:lnTo>
                <a:lnTo>
                  <a:pt x="10463" y="11169"/>
                </a:lnTo>
                <a:lnTo>
                  <a:pt x="10633" y="11364"/>
                </a:lnTo>
                <a:lnTo>
                  <a:pt x="10828" y="11510"/>
                </a:lnTo>
                <a:lnTo>
                  <a:pt x="11023" y="11656"/>
                </a:lnTo>
                <a:lnTo>
                  <a:pt x="11071" y="11680"/>
                </a:lnTo>
                <a:lnTo>
                  <a:pt x="11144" y="11680"/>
                </a:lnTo>
                <a:lnTo>
                  <a:pt x="11217" y="11656"/>
                </a:lnTo>
                <a:lnTo>
                  <a:pt x="11266" y="11632"/>
                </a:lnTo>
                <a:lnTo>
                  <a:pt x="11315" y="11559"/>
                </a:lnTo>
                <a:lnTo>
                  <a:pt x="11339" y="11510"/>
                </a:lnTo>
                <a:lnTo>
                  <a:pt x="11339" y="11437"/>
                </a:lnTo>
                <a:lnTo>
                  <a:pt x="11315" y="11364"/>
                </a:lnTo>
                <a:lnTo>
                  <a:pt x="11169" y="11218"/>
                </a:lnTo>
                <a:lnTo>
                  <a:pt x="11023" y="11072"/>
                </a:lnTo>
                <a:lnTo>
                  <a:pt x="10682" y="10804"/>
                </a:lnTo>
                <a:lnTo>
                  <a:pt x="10390" y="10512"/>
                </a:lnTo>
                <a:lnTo>
                  <a:pt x="10390" y="10488"/>
                </a:lnTo>
                <a:lnTo>
                  <a:pt x="10731" y="10026"/>
                </a:lnTo>
                <a:lnTo>
                  <a:pt x="10828" y="10172"/>
                </a:lnTo>
                <a:lnTo>
                  <a:pt x="10901" y="10293"/>
                </a:lnTo>
                <a:lnTo>
                  <a:pt x="11023" y="10439"/>
                </a:lnTo>
                <a:lnTo>
                  <a:pt x="11169" y="10610"/>
                </a:lnTo>
                <a:lnTo>
                  <a:pt x="11315" y="10756"/>
                </a:lnTo>
                <a:lnTo>
                  <a:pt x="11412" y="10926"/>
                </a:lnTo>
                <a:lnTo>
                  <a:pt x="11485" y="10999"/>
                </a:lnTo>
                <a:lnTo>
                  <a:pt x="11534" y="11048"/>
                </a:lnTo>
                <a:lnTo>
                  <a:pt x="11607" y="11048"/>
                </a:lnTo>
                <a:lnTo>
                  <a:pt x="11680" y="11023"/>
                </a:lnTo>
                <a:lnTo>
                  <a:pt x="11753" y="10975"/>
                </a:lnTo>
                <a:lnTo>
                  <a:pt x="11777" y="10902"/>
                </a:lnTo>
                <a:lnTo>
                  <a:pt x="11801" y="10829"/>
                </a:lnTo>
                <a:lnTo>
                  <a:pt x="11777" y="10731"/>
                </a:lnTo>
                <a:lnTo>
                  <a:pt x="11680" y="10585"/>
                </a:lnTo>
                <a:lnTo>
                  <a:pt x="11582" y="10439"/>
                </a:lnTo>
                <a:lnTo>
                  <a:pt x="11315" y="10196"/>
                </a:lnTo>
                <a:lnTo>
                  <a:pt x="11169" y="10050"/>
                </a:lnTo>
                <a:lnTo>
                  <a:pt x="11023" y="9904"/>
                </a:lnTo>
                <a:lnTo>
                  <a:pt x="10925" y="9807"/>
                </a:lnTo>
                <a:lnTo>
                  <a:pt x="11217" y="9539"/>
                </a:lnTo>
                <a:lnTo>
                  <a:pt x="11315" y="9636"/>
                </a:lnTo>
                <a:lnTo>
                  <a:pt x="11412" y="9782"/>
                </a:lnTo>
                <a:lnTo>
                  <a:pt x="11582" y="10026"/>
                </a:lnTo>
                <a:lnTo>
                  <a:pt x="11655" y="10172"/>
                </a:lnTo>
                <a:lnTo>
                  <a:pt x="11753" y="10293"/>
                </a:lnTo>
                <a:lnTo>
                  <a:pt x="11874" y="10391"/>
                </a:lnTo>
                <a:lnTo>
                  <a:pt x="11996" y="10488"/>
                </a:lnTo>
                <a:lnTo>
                  <a:pt x="12093" y="10512"/>
                </a:lnTo>
                <a:lnTo>
                  <a:pt x="12190" y="10512"/>
                </a:lnTo>
                <a:lnTo>
                  <a:pt x="12239" y="10464"/>
                </a:lnTo>
                <a:lnTo>
                  <a:pt x="12312" y="10391"/>
                </a:lnTo>
                <a:lnTo>
                  <a:pt x="12336" y="10318"/>
                </a:lnTo>
                <a:lnTo>
                  <a:pt x="12336" y="10245"/>
                </a:lnTo>
                <a:lnTo>
                  <a:pt x="12288" y="10172"/>
                </a:lnTo>
                <a:lnTo>
                  <a:pt x="12215" y="10099"/>
                </a:lnTo>
                <a:lnTo>
                  <a:pt x="12117" y="10026"/>
                </a:lnTo>
                <a:lnTo>
                  <a:pt x="12020" y="9928"/>
                </a:lnTo>
                <a:lnTo>
                  <a:pt x="11850" y="9709"/>
                </a:lnTo>
                <a:lnTo>
                  <a:pt x="11680" y="9466"/>
                </a:lnTo>
                <a:lnTo>
                  <a:pt x="11607" y="9369"/>
                </a:lnTo>
                <a:lnTo>
                  <a:pt x="11485" y="9271"/>
                </a:lnTo>
                <a:lnTo>
                  <a:pt x="11704" y="9077"/>
                </a:lnTo>
                <a:lnTo>
                  <a:pt x="11972" y="9223"/>
                </a:lnTo>
                <a:lnTo>
                  <a:pt x="12215" y="9417"/>
                </a:lnTo>
                <a:lnTo>
                  <a:pt x="12409" y="9636"/>
                </a:lnTo>
                <a:lnTo>
                  <a:pt x="12628" y="9880"/>
                </a:lnTo>
                <a:lnTo>
                  <a:pt x="12993" y="10415"/>
                </a:lnTo>
                <a:lnTo>
                  <a:pt x="13334" y="10902"/>
                </a:lnTo>
                <a:lnTo>
                  <a:pt x="13845" y="11559"/>
                </a:lnTo>
                <a:lnTo>
                  <a:pt x="14356" y="12240"/>
                </a:lnTo>
                <a:lnTo>
                  <a:pt x="14551" y="12556"/>
                </a:lnTo>
                <a:lnTo>
                  <a:pt x="14770" y="12921"/>
                </a:lnTo>
                <a:lnTo>
                  <a:pt x="14891" y="13092"/>
                </a:lnTo>
                <a:lnTo>
                  <a:pt x="15037" y="13262"/>
                </a:lnTo>
                <a:lnTo>
                  <a:pt x="15159" y="13384"/>
                </a:lnTo>
                <a:lnTo>
                  <a:pt x="15305" y="13481"/>
                </a:lnTo>
                <a:lnTo>
                  <a:pt x="15427" y="13505"/>
                </a:lnTo>
                <a:lnTo>
                  <a:pt x="15548" y="13481"/>
                </a:lnTo>
                <a:lnTo>
                  <a:pt x="15597" y="13432"/>
                </a:lnTo>
                <a:lnTo>
                  <a:pt x="15621" y="13408"/>
                </a:lnTo>
                <a:lnTo>
                  <a:pt x="15646" y="13359"/>
                </a:lnTo>
                <a:lnTo>
                  <a:pt x="15646" y="13286"/>
                </a:lnTo>
                <a:lnTo>
                  <a:pt x="15597" y="13092"/>
                </a:lnTo>
                <a:lnTo>
                  <a:pt x="15524" y="12897"/>
                </a:lnTo>
                <a:lnTo>
                  <a:pt x="15427" y="12702"/>
                </a:lnTo>
                <a:lnTo>
                  <a:pt x="15281" y="12532"/>
                </a:lnTo>
                <a:lnTo>
                  <a:pt x="15013" y="12167"/>
                </a:lnTo>
                <a:lnTo>
                  <a:pt x="14745" y="11826"/>
                </a:lnTo>
                <a:lnTo>
                  <a:pt x="14478" y="11461"/>
                </a:lnTo>
                <a:lnTo>
                  <a:pt x="14210" y="11121"/>
                </a:lnTo>
                <a:lnTo>
                  <a:pt x="13650" y="10415"/>
                </a:lnTo>
                <a:lnTo>
                  <a:pt x="13310" y="9880"/>
                </a:lnTo>
                <a:lnTo>
                  <a:pt x="13091" y="9588"/>
                </a:lnTo>
                <a:lnTo>
                  <a:pt x="12872" y="9296"/>
                </a:lnTo>
                <a:lnTo>
                  <a:pt x="12604" y="9052"/>
                </a:lnTo>
                <a:lnTo>
                  <a:pt x="12482" y="8931"/>
                </a:lnTo>
                <a:lnTo>
                  <a:pt x="12336" y="8834"/>
                </a:lnTo>
                <a:lnTo>
                  <a:pt x="12215" y="8761"/>
                </a:lnTo>
                <a:lnTo>
                  <a:pt x="12069" y="8688"/>
                </a:lnTo>
                <a:lnTo>
                  <a:pt x="11899" y="8663"/>
                </a:lnTo>
                <a:lnTo>
                  <a:pt x="11753" y="8663"/>
                </a:lnTo>
                <a:lnTo>
                  <a:pt x="11655" y="8615"/>
                </a:lnTo>
                <a:lnTo>
                  <a:pt x="11558" y="8615"/>
                </a:lnTo>
                <a:lnTo>
                  <a:pt x="11388" y="8688"/>
                </a:lnTo>
                <a:lnTo>
                  <a:pt x="11242" y="8785"/>
                </a:lnTo>
                <a:lnTo>
                  <a:pt x="11071" y="8907"/>
                </a:lnTo>
                <a:lnTo>
                  <a:pt x="10950" y="9028"/>
                </a:lnTo>
                <a:lnTo>
                  <a:pt x="10682" y="9320"/>
                </a:lnTo>
                <a:lnTo>
                  <a:pt x="10463" y="9612"/>
                </a:lnTo>
                <a:lnTo>
                  <a:pt x="10074" y="10050"/>
                </a:lnTo>
                <a:lnTo>
                  <a:pt x="9903" y="10318"/>
                </a:lnTo>
                <a:lnTo>
                  <a:pt x="9830" y="10464"/>
                </a:lnTo>
                <a:lnTo>
                  <a:pt x="9782" y="10585"/>
                </a:lnTo>
                <a:lnTo>
                  <a:pt x="8589" y="9125"/>
                </a:lnTo>
                <a:lnTo>
                  <a:pt x="8249" y="8688"/>
                </a:lnTo>
                <a:lnTo>
                  <a:pt x="7908" y="8225"/>
                </a:lnTo>
                <a:lnTo>
                  <a:pt x="7567" y="7787"/>
                </a:lnTo>
                <a:lnTo>
                  <a:pt x="7227" y="7349"/>
                </a:lnTo>
                <a:lnTo>
                  <a:pt x="6935" y="7009"/>
                </a:lnTo>
                <a:lnTo>
                  <a:pt x="6594" y="6668"/>
                </a:lnTo>
                <a:lnTo>
                  <a:pt x="6424" y="6498"/>
                </a:lnTo>
                <a:lnTo>
                  <a:pt x="6229" y="6376"/>
                </a:lnTo>
                <a:lnTo>
                  <a:pt x="6034" y="6254"/>
                </a:lnTo>
                <a:lnTo>
                  <a:pt x="5815" y="6157"/>
                </a:lnTo>
                <a:lnTo>
                  <a:pt x="5742" y="6108"/>
                </a:lnTo>
                <a:lnTo>
                  <a:pt x="5645" y="6084"/>
                </a:lnTo>
                <a:close/>
                <a:moveTo>
                  <a:pt x="5864" y="1388"/>
                </a:moveTo>
                <a:lnTo>
                  <a:pt x="6837" y="1412"/>
                </a:lnTo>
                <a:lnTo>
                  <a:pt x="7811" y="1436"/>
                </a:lnTo>
                <a:lnTo>
                  <a:pt x="8784" y="1485"/>
                </a:lnTo>
                <a:lnTo>
                  <a:pt x="9757" y="1534"/>
                </a:lnTo>
                <a:lnTo>
                  <a:pt x="10755" y="1558"/>
                </a:lnTo>
                <a:lnTo>
                  <a:pt x="12726" y="1558"/>
                </a:lnTo>
                <a:lnTo>
                  <a:pt x="14429" y="1485"/>
                </a:lnTo>
                <a:lnTo>
                  <a:pt x="16181" y="1485"/>
                </a:lnTo>
                <a:lnTo>
                  <a:pt x="16181" y="1558"/>
                </a:lnTo>
                <a:lnTo>
                  <a:pt x="16157" y="1801"/>
                </a:lnTo>
                <a:lnTo>
                  <a:pt x="16132" y="2045"/>
                </a:lnTo>
                <a:lnTo>
                  <a:pt x="16132" y="2507"/>
                </a:lnTo>
                <a:lnTo>
                  <a:pt x="16132" y="2945"/>
                </a:lnTo>
                <a:lnTo>
                  <a:pt x="16181" y="3821"/>
                </a:lnTo>
                <a:lnTo>
                  <a:pt x="16181" y="5062"/>
                </a:lnTo>
                <a:lnTo>
                  <a:pt x="16132" y="6303"/>
                </a:lnTo>
                <a:lnTo>
                  <a:pt x="16059" y="8809"/>
                </a:lnTo>
                <a:lnTo>
                  <a:pt x="16059" y="10561"/>
                </a:lnTo>
                <a:lnTo>
                  <a:pt x="16084" y="12313"/>
                </a:lnTo>
                <a:lnTo>
                  <a:pt x="16108" y="12946"/>
                </a:lnTo>
                <a:lnTo>
                  <a:pt x="16132" y="13603"/>
                </a:lnTo>
                <a:lnTo>
                  <a:pt x="16157" y="13724"/>
                </a:lnTo>
                <a:lnTo>
                  <a:pt x="15524" y="13773"/>
                </a:lnTo>
                <a:lnTo>
                  <a:pt x="14916" y="13797"/>
                </a:lnTo>
                <a:lnTo>
                  <a:pt x="13675" y="13822"/>
                </a:lnTo>
                <a:lnTo>
                  <a:pt x="11193" y="13822"/>
                </a:lnTo>
                <a:lnTo>
                  <a:pt x="8614" y="13846"/>
                </a:lnTo>
                <a:lnTo>
                  <a:pt x="6010" y="13895"/>
                </a:lnTo>
                <a:lnTo>
                  <a:pt x="4793" y="13895"/>
                </a:lnTo>
                <a:lnTo>
                  <a:pt x="3577" y="13870"/>
                </a:lnTo>
                <a:lnTo>
                  <a:pt x="2263" y="13846"/>
                </a:lnTo>
                <a:lnTo>
                  <a:pt x="1801" y="13846"/>
                </a:lnTo>
                <a:lnTo>
                  <a:pt x="1728" y="12873"/>
                </a:lnTo>
                <a:lnTo>
                  <a:pt x="1655" y="11899"/>
                </a:lnTo>
                <a:lnTo>
                  <a:pt x="1606" y="10950"/>
                </a:lnTo>
                <a:lnTo>
                  <a:pt x="1582" y="9977"/>
                </a:lnTo>
                <a:lnTo>
                  <a:pt x="1582" y="8882"/>
                </a:lnTo>
                <a:lnTo>
                  <a:pt x="1606" y="7787"/>
                </a:lnTo>
                <a:lnTo>
                  <a:pt x="1606" y="6668"/>
                </a:lnTo>
                <a:lnTo>
                  <a:pt x="1582" y="5573"/>
                </a:lnTo>
                <a:lnTo>
                  <a:pt x="1533" y="4356"/>
                </a:lnTo>
                <a:lnTo>
                  <a:pt x="1484" y="3115"/>
                </a:lnTo>
                <a:lnTo>
                  <a:pt x="1460" y="2483"/>
                </a:lnTo>
                <a:lnTo>
                  <a:pt x="1460" y="1850"/>
                </a:lnTo>
                <a:lnTo>
                  <a:pt x="1436" y="1631"/>
                </a:lnTo>
                <a:lnTo>
                  <a:pt x="1411" y="1412"/>
                </a:lnTo>
                <a:lnTo>
                  <a:pt x="1557" y="1412"/>
                </a:lnTo>
                <a:lnTo>
                  <a:pt x="1703" y="1436"/>
                </a:lnTo>
                <a:lnTo>
                  <a:pt x="1849" y="1485"/>
                </a:lnTo>
                <a:lnTo>
                  <a:pt x="1995" y="1509"/>
                </a:lnTo>
                <a:lnTo>
                  <a:pt x="2433" y="1558"/>
                </a:lnTo>
                <a:lnTo>
                  <a:pt x="2871" y="1558"/>
                </a:lnTo>
                <a:lnTo>
                  <a:pt x="3358" y="1534"/>
                </a:lnTo>
                <a:lnTo>
                  <a:pt x="3869" y="1485"/>
                </a:lnTo>
                <a:lnTo>
                  <a:pt x="4866" y="1412"/>
                </a:lnTo>
                <a:lnTo>
                  <a:pt x="5864" y="1388"/>
                </a:lnTo>
                <a:close/>
                <a:moveTo>
                  <a:pt x="6375" y="925"/>
                </a:moveTo>
                <a:lnTo>
                  <a:pt x="5353" y="950"/>
                </a:lnTo>
                <a:lnTo>
                  <a:pt x="4331" y="998"/>
                </a:lnTo>
                <a:lnTo>
                  <a:pt x="3334" y="1071"/>
                </a:lnTo>
                <a:lnTo>
                  <a:pt x="2823" y="1096"/>
                </a:lnTo>
                <a:lnTo>
                  <a:pt x="2190" y="1096"/>
                </a:lnTo>
                <a:lnTo>
                  <a:pt x="2020" y="1071"/>
                </a:lnTo>
                <a:lnTo>
                  <a:pt x="1728" y="1023"/>
                </a:lnTo>
                <a:lnTo>
                  <a:pt x="1582" y="1023"/>
                </a:lnTo>
                <a:lnTo>
                  <a:pt x="1436" y="1047"/>
                </a:lnTo>
                <a:lnTo>
                  <a:pt x="1314" y="1120"/>
                </a:lnTo>
                <a:lnTo>
                  <a:pt x="1241" y="1242"/>
                </a:lnTo>
                <a:lnTo>
                  <a:pt x="1192" y="1290"/>
                </a:lnTo>
                <a:lnTo>
                  <a:pt x="1144" y="1339"/>
                </a:lnTo>
                <a:lnTo>
                  <a:pt x="1095" y="1509"/>
                </a:lnTo>
                <a:lnTo>
                  <a:pt x="1071" y="1680"/>
                </a:lnTo>
                <a:lnTo>
                  <a:pt x="1046" y="1899"/>
                </a:lnTo>
                <a:lnTo>
                  <a:pt x="1046" y="2288"/>
                </a:lnTo>
                <a:lnTo>
                  <a:pt x="1046" y="2531"/>
                </a:lnTo>
                <a:lnTo>
                  <a:pt x="1046" y="3213"/>
                </a:lnTo>
                <a:lnTo>
                  <a:pt x="1071" y="3918"/>
                </a:lnTo>
                <a:lnTo>
                  <a:pt x="1119" y="5330"/>
                </a:lnTo>
                <a:lnTo>
                  <a:pt x="1144" y="6352"/>
                </a:lnTo>
                <a:lnTo>
                  <a:pt x="1144" y="7374"/>
                </a:lnTo>
                <a:lnTo>
                  <a:pt x="1119" y="9417"/>
                </a:lnTo>
                <a:lnTo>
                  <a:pt x="1144" y="10634"/>
                </a:lnTo>
                <a:lnTo>
                  <a:pt x="1192" y="11851"/>
                </a:lnTo>
                <a:lnTo>
                  <a:pt x="1290" y="13043"/>
                </a:lnTo>
                <a:lnTo>
                  <a:pt x="1387" y="14260"/>
                </a:lnTo>
                <a:lnTo>
                  <a:pt x="1411" y="14357"/>
                </a:lnTo>
                <a:lnTo>
                  <a:pt x="1460" y="14406"/>
                </a:lnTo>
                <a:lnTo>
                  <a:pt x="1533" y="14454"/>
                </a:lnTo>
                <a:lnTo>
                  <a:pt x="1606" y="14479"/>
                </a:lnTo>
                <a:lnTo>
                  <a:pt x="1679" y="14479"/>
                </a:lnTo>
                <a:lnTo>
                  <a:pt x="1752" y="14430"/>
                </a:lnTo>
                <a:lnTo>
                  <a:pt x="1801" y="14381"/>
                </a:lnTo>
                <a:lnTo>
                  <a:pt x="1825" y="14308"/>
                </a:lnTo>
                <a:lnTo>
                  <a:pt x="2141" y="14357"/>
                </a:lnTo>
                <a:lnTo>
                  <a:pt x="2969" y="14357"/>
                </a:lnTo>
                <a:lnTo>
                  <a:pt x="4282" y="14406"/>
                </a:lnTo>
                <a:lnTo>
                  <a:pt x="5572" y="14430"/>
                </a:lnTo>
                <a:lnTo>
                  <a:pt x="6837" y="14406"/>
                </a:lnTo>
                <a:lnTo>
                  <a:pt x="8103" y="14406"/>
                </a:lnTo>
                <a:lnTo>
                  <a:pt x="10633" y="14357"/>
                </a:lnTo>
                <a:lnTo>
                  <a:pt x="12045" y="14333"/>
                </a:lnTo>
                <a:lnTo>
                  <a:pt x="13480" y="14333"/>
                </a:lnTo>
                <a:lnTo>
                  <a:pt x="14891" y="14308"/>
                </a:lnTo>
                <a:lnTo>
                  <a:pt x="15597" y="14284"/>
                </a:lnTo>
                <a:lnTo>
                  <a:pt x="16303" y="14235"/>
                </a:lnTo>
                <a:lnTo>
                  <a:pt x="16400" y="14211"/>
                </a:lnTo>
                <a:lnTo>
                  <a:pt x="16473" y="14211"/>
                </a:lnTo>
                <a:lnTo>
                  <a:pt x="16546" y="14187"/>
                </a:lnTo>
                <a:lnTo>
                  <a:pt x="16619" y="14138"/>
                </a:lnTo>
                <a:lnTo>
                  <a:pt x="16643" y="14065"/>
                </a:lnTo>
                <a:lnTo>
                  <a:pt x="16668" y="13992"/>
                </a:lnTo>
                <a:lnTo>
                  <a:pt x="16668" y="13895"/>
                </a:lnTo>
                <a:lnTo>
                  <a:pt x="16643" y="13822"/>
                </a:lnTo>
                <a:lnTo>
                  <a:pt x="16570" y="13773"/>
                </a:lnTo>
                <a:lnTo>
                  <a:pt x="16570" y="13773"/>
                </a:lnTo>
                <a:lnTo>
                  <a:pt x="16643" y="13797"/>
                </a:lnTo>
                <a:lnTo>
                  <a:pt x="16668" y="13797"/>
                </a:lnTo>
                <a:lnTo>
                  <a:pt x="16643" y="13700"/>
                </a:lnTo>
                <a:lnTo>
                  <a:pt x="16619" y="13603"/>
                </a:lnTo>
                <a:lnTo>
                  <a:pt x="16595" y="13043"/>
                </a:lnTo>
                <a:lnTo>
                  <a:pt x="16546" y="11729"/>
                </a:lnTo>
                <a:lnTo>
                  <a:pt x="16546" y="9685"/>
                </a:lnTo>
                <a:lnTo>
                  <a:pt x="16570" y="7666"/>
                </a:lnTo>
                <a:lnTo>
                  <a:pt x="16643" y="5184"/>
                </a:lnTo>
                <a:lnTo>
                  <a:pt x="16643" y="3943"/>
                </a:lnTo>
                <a:lnTo>
                  <a:pt x="16595" y="2702"/>
                </a:lnTo>
                <a:lnTo>
                  <a:pt x="16619" y="2312"/>
                </a:lnTo>
                <a:lnTo>
                  <a:pt x="16619" y="2045"/>
                </a:lnTo>
                <a:lnTo>
                  <a:pt x="16643" y="1753"/>
                </a:lnTo>
                <a:lnTo>
                  <a:pt x="16619" y="1485"/>
                </a:lnTo>
                <a:lnTo>
                  <a:pt x="16546" y="1266"/>
                </a:lnTo>
                <a:lnTo>
                  <a:pt x="16522" y="1169"/>
                </a:lnTo>
                <a:lnTo>
                  <a:pt x="16449" y="1120"/>
                </a:lnTo>
                <a:lnTo>
                  <a:pt x="16400" y="1071"/>
                </a:lnTo>
                <a:lnTo>
                  <a:pt x="16278" y="1071"/>
                </a:lnTo>
                <a:lnTo>
                  <a:pt x="16205" y="1047"/>
                </a:lnTo>
                <a:lnTo>
                  <a:pt x="15792" y="974"/>
                </a:lnTo>
                <a:lnTo>
                  <a:pt x="15354" y="950"/>
                </a:lnTo>
                <a:lnTo>
                  <a:pt x="14916" y="925"/>
                </a:lnTo>
                <a:lnTo>
                  <a:pt x="14478" y="950"/>
                </a:lnTo>
                <a:lnTo>
                  <a:pt x="13577" y="998"/>
                </a:lnTo>
                <a:lnTo>
                  <a:pt x="12726" y="1071"/>
                </a:lnTo>
                <a:lnTo>
                  <a:pt x="11631" y="1096"/>
                </a:lnTo>
                <a:lnTo>
                  <a:pt x="10560" y="1096"/>
                </a:lnTo>
                <a:lnTo>
                  <a:pt x="9490" y="1047"/>
                </a:lnTo>
                <a:lnTo>
                  <a:pt x="8395" y="998"/>
                </a:lnTo>
                <a:lnTo>
                  <a:pt x="7373" y="950"/>
                </a:lnTo>
                <a:lnTo>
                  <a:pt x="6375" y="925"/>
                </a:lnTo>
                <a:close/>
                <a:moveTo>
                  <a:pt x="3480" y="415"/>
                </a:moveTo>
                <a:lnTo>
                  <a:pt x="4647" y="463"/>
                </a:lnTo>
                <a:lnTo>
                  <a:pt x="8200" y="463"/>
                </a:lnTo>
                <a:lnTo>
                  <a:pt x="10390" y="439"/>
                </a:lnTo>
                <a:lnTo>
                  <a:pt x="12604" y="439"/>
                </a:lnTo>
                <a:lnTo>
                  <a:pt x="17033" y="463"/>
                </a:lnTo>
                <a:lnTo>
                  <a:pt x="16935" y="731"/>
                </a:lnTo>
                <a:lnTo>
                  <a:pt x="16887" y="1023"/>
                </a:lnTo>
                <a:lnTo>
                  <a:pt x="16862" y="1315"/>
                </a:lnTo>
                <a:lnTo>
                  <a:pt x="16862" y="1631"/>
                </a:lnTo>
                <a:lnTo>
                  <a:pt x="16887" y="2239"/>
                </a:lnTo>
                <a:lnTo>
                  <a:pt x="16960" y="2799"/>
                </a:lnTo>
                <a:lnTo>
                  <a:pt x="17057" y="3797"/>
                </a:lnTo>
                <a:lnTo>
                  <a:pt x="17154" y="4770"/>
                </a:lnTo>
                <a:lnTo>
                  <a:pt x="17179" y="5768"/>
                </a:lnTo>
                <a:lnTo>
                  <a:pt x="17203" y="6765"/>
                </a:lnTo>
                <a:lnTo>
                  <a:pt x="17154" y="8031"/>
                </a:lnTo>
                <a:lnTo>
                  <a:pt x="17106" y="9296"/>
                </a:lnTo>
                <a:lnTo>
                  <a:pt x="17033" y="10561"/>
                </a:lnTo>
                <a:lnTo>
                  <a:pt x="16960" y="11802"/>
                </a:lnTo>
                <a:lnTo>
                  <a:pt x="16960" y="12289"/>
                </a:lnTo>
                <a:lnTo>
                  <a:pt x="16960" y="12775"/>
                </a:lnTo>
                <a:lnTo>
                  <a:pt x="16984" y="13749"/>
                </a:lnTo>
                <a:lnTo>
                  <a:pt x="16960" y="14187"/>
                </a:lnTo>
                <a:lnTo>
                  <a:pt x="16960" y="14406"/>
                </a:lnTo>
                <a:lnTo>
                  <a:pt x="16984" y="14625"/>
                </a:lnTo>
                <a:lnTo>
                  <a:pt x="16497" y="14722"/>
                </a:lnTo>
                <a:lnTo>
                  <a:pt x="15986" y="14771"/>
                </a:lnTo>
                <a:lnTo>
                  <a:pt x="15500" y="14795"/>
                </a:lnTo>
                <a:lnTo>
                  <a:pt x="14989" y="14819"/>
                </a:lnTo>
                <a:lnTo>
                  <a:pt x="13991" y="14795"/>
                </a:lnTo>
                <a:lnTo>
                  <a:pt x="12969" y="14771"/>
                </a:lnTo>
                <a:lnTo>
                  <a:pt x="11874" y="14771"/>
                </a:lnTo>
                <a:lnTo>
                  <a:pt x="10779" y="14795"/>
                </a:lnTo>
                <a:lnTo>
                  <a:pt x="9684" y="14844"/>
                </a:lnTo>
                <a:lnTo>
                  <a:pt x="8589" y="14941"/>
                </a:lnTo>
                <a:lnTo>
                  <a:pt x="7470" y="15038"/>
                </a:lnTo>
                <a:lnTo>
                  <a:pt x="6375" y="15160"/>
                </a:lnTo>
                <a:lnTo>
                  <a:pt x="5815" y="15184"/>
                </a:lnTo>
                <a:lnTo>
                  <a:pt x="5256" y="15184"/>
                </a:lnTo>
                <a:lnTo>
                  <a:pt x="4696" y="15160"/>
                </a:lnTo>
                <a:lnTo>
                  <a:pt x="4136" y="15111"/>
                </a:lnTo>
                <a:lnTo>
                  <a:pt x="3212" y="15014"/>
                </a:lnTo>
                <a:lnTo>
                  <a:pt x="2750" y="14965"/>
                </a:lnTo>
                <a:lnTo>
                  <a:pt x="2287" y="14965"/>
                </a:lnTo>
                <a:lnTo>
                  <a:pt x="1192" y="15014"/>
                </a:lnTo>
                <a:lnTo>
                  <a:pt x="633" y="15087"/>
                </a:lnTo>
                <a:lnTo>
                  <a:pt x="633" y="15038"/>
                </a:lnTo>
                <a:lnTo>
                  <a:pt x="657" y="14990"/>
                </a:lnTo>
                <a:lnTo>
                  <a:pt x="633" y="14941"/>
                </a:lnTo>
                <a:lnTo>
                  <a:pt x="633" y="14892"/>
                </a:lnTo>
                <a:lnTo>
                  <a:pt x="584" y="14844"/>
                </a:lnTo>
                <a:lnTo>
                  <a:pt x="608" y="14600"/>
                </a:lnTo>
                <a:lnTo>
                  <a:pt x="608" y="14381"/>
                </a:lnTo>
                <a:lnTo>
                  <a:pt x="584" y="14162"/>
                </a:lnTo>
                <a:lnTo>
                  <a:pt x="535" y="13749"/>
                </a:lnTo>
                <a:lnTo>
                  <a:pt x="511" y="13262"/>
                </a:lnTo>
                <a:lnTo>
                  <a:pt x="511" y="12751"/>
                </a:lnTo>
                <a:lnTo>
                  <a:pt x="511" y="11753"/>
                </a:lnTo>
                <a:lnTo>
                  <a:pt x="560" y="9709"/>
                </a:lnTo>
                <a:lnTo>
                  <a:pt x="584" y="8688"/>
                </a:lnTo>
                <a:lnTo>
                  <a:pt x="560" y="7666"/>
                </a:lnTo>
                <a:lnTo>
                  <a:pt x="535" y="5695"/>
                </a:lnTo>
                <a:lnTo>
                  <a:pt x="462" y="3724"/>
                </a:lnTo>
                <a:lnTo>
                  <a:pt x="438" y="2799"/>
                </a:lnTo>
                <a:lnTo>
                  <a:pt x="414" y="1874"/>
                </a:lnTo>
                <a:lnTo>
                  <a:pt x="414" y="1534"/>
                </a:lnTo>
                <a:lnTo>
                  <a:pt x="438" y="1193"/>
                </a:lnTo>
                <a:lnTo>
                  <a:pt x="462" y="828"/>
                </a:lnTo>
                <a:lnTo>
                  <a:pt x="438" y="488"/>
                </a:lnTo>
                <a:lnTo>
                  <a:pt x="706" y="536"/>
                </a:lnTo>
                <a:lnTo>
                  <a:pt x="998" y="536"/>
                </a:lnTo>
                <a:lnTo>
                  <a:pt x="1582" y="463"/>
                </a:lnTo>
                <a:lnTo>
                  <a:pt x="2044" y="439"/>
                </a:lnTo>
                <a:lnTo>
                  <a:pt x="2531" y="415"/>
                </a:lnTo>
                <a:close/>
                <a:moveTo>
                  <a:pt x="2360" y="1"/>
                </a:moveTo>
                <a:lnTo>
                  <a:pt x="1874" y="50"/>
                </a:lnTo>
                <a:lnTo>
                  <a:pt x="1071" y="123"/>
                </a:lnTo>
                <a:lnTo>
                  <a:pt x="681" y="147"/>
                </a:lnTo>
                <a:lnTo>
                  <a:pt x="243" y="147"/>
                </a:lnTo>
                <a:lnTo>
                  <a:pt x="195" y="171"/>
                </a:lnTo>
                <a:lnTo>
                  <a:pt x="146" y="244"/>
                </a:lnTo>
                <a:lnTo>
                  <a:pt x="146" y="342"/>
                </a:lnTo>
                <a:lnTo>
                  <a:pt x="170" y="390"/>
                </a:lnTo>
                <a:lnTo>
                  <a:pt x="219" y="415"/>
                </a:lnTo>
                <a:lnTo>
                  <a:pt x="146" y="561"/>
                </a:lnTo>
                <a:lnTo>
                  <a:pt x="97" y="707"/>
                </a:lnTo>
                <a:lnTo>
                  <a:pt x="49" y="1047"/>
                </a:lnTo>
                <a:lnTo>
                  <a:pt x="24" y="1388"/>
                </a:lnTo>
                <a:lnTo>
                  <a:pt x="0" y="1704"/>
                </a:lnTo>
                <a:lnTo>
                  <a:pt x="0" y="2215"/>
                </a:lnTo>
                <a:lnTo>
                  <a:pt x="0" y="2702"/>
                </a:lnTo>
                <a:lnTo>
                  <a:pt x="49" y="3724"/>
                </a:lnTo>
                <a:lnTo>
                  <a:pt x="122" y="5792"/>
                </a:lnTo>
                <a:lnTo>
                  <a:pt x="146" y="7860"/>
                </a:lnTo>
                <a:lnTo>
                  <a:pt x="146" y="8931"/>
                </a:lnTo>
                <a:lnTo>
                  <a:pt x="122" y="10001"/>
                </a:lnTo>
                <a:lnTo>
                  <a:pt x="73" y="12143"/>
                </a:lnTo>
                <a:lnTo>
                  <a:pt x="73" y="13116"/>
                </a:lnTo>
                <a:lnTo>
                  <a:pt x="97" y="13603"/>
                </a:lnTo>
                <a:lnTo>
                  <a:pt x="122" y="14089"/>
                </a:lnTo>
                <a:lnTo>
                  <a:pt x="122" y="14333"/>
                </a:lnTo>
                <a:lnTo>
                  <a:pt x="122" y="14600"/>
                </a:lnTo>
                <a:lnTo>
                  <a:pt x="146" y="14868"/>
                </a:lnTo>
                <a:lnTo>
                  <a:pt x="170" y="14990"/>
                </a:lnTo>
                <a:lnTo>
                  <a:pt x="195" y="15111"/>
                </a:lnTo>
                <a:lnTo>
                  <a:pt x="170" y="15111"/>
                </a:lnTo>
                <a:lnTo>
                  <a:pt x="146" y="15160"/>
                </a:lnTo>
                <a:lnTo>
                  <a:pt x="122" y="15209"/>
                </a:lnTo>
                <a:lnTo>
                  <a:pt x="146" y="15282"/>
                </a:lnTo>
                <a:lnTo>
                  <a:pt x="195" y="15355"/>
                </a:lnTo>
                <a:lnTo>
                  <a:pt x="292" y="15403"/>
                </a:lnTo>
                <a:lnTo>
                  <a:pt x="779" y="15428"/>
                </a:lnTo>
                <a:lnTo>
                  <a:pt x="1290" y="15428"/>
                </a:lnTo>
                <a:lnTo>
                  <a:pt x="2287" y="15403"/>
                </a:lnTo>
                <a:lnTo>
                  <a:pt x="2823" y="15428"/>
                </a:lnTo>
                <a:lnTo>
                  <a:pt x="3358" y="15452"/>
                </a:lnTo>
                <a:lnTo>
                  <a:pt x="4453" y="15598"/>
                </a:lnTo>
                <a:lnTo>
                  <a:pt x="4988" y="15647"/>
                </a:lnTo>
                <a:lnTo>
                  <a:pt x="6083" y="15647"/>
                </a:lnTo>
                <a:lnTo>
                  <a:pt x="6618" y="15598"/>
                </a:lnTo>
                <a:lnTo>
                  <a:pt x="7713" y="15476"/>
                </a:lnTo>
                <a:lnTo>
                  <a:pt x="8784" y="15379"/>
                </a:lnTo>
                <a:lnTo>
                  <a:pt x="9879" y="15282"/>
                </a:lnTo>
                <a:lnTo>
                  <a:pt x="10974" y="15233"/>
                </a:lnTo>
                <a:lnTo>
                  <a:pt x="13164" y="15233"/>
                </a:lnTo>
                <a:lnTo>
                  <a:pt x="14161" y="15282"/>
                </a:lnTo>
                <a:lnTo>
                  <a:pt x="15183" y="15257"/>
                </a:lnTo>
                <a:lnTo>
                  <a:pt x="15694" y="15257"/>
                </a:lnTo>
                <a:lnTo>
                  <a:pt x="16181" y="15209"/>
                </a:lnTo>
                <a:lnTo>
                  <a:pt x="16692" y="15160"/>
                </a:lnTo>
                <a:lnTo>
                  <a:pt x="17203" y="15063"/>
                </a:lnTo>
                <a:lnTo>
                  <a:pt x="17276" y="15038"/>
                </a:lnTo>
                <a:lnTo>
                  <a:pt x="17325" y="14990"/>
                </a:lnTo>
                <a:lnTo>
                  <a:pt x="17349" y="14917"/>
                </a:lnTo>
                <a:lnTo>
                  <a:pt x="17349" y="14844"/>
                </a:lnTo>
                <a:lnTo>
                  <a:pt x="17373" y="14844"/>
                </a:lnTo>
                <a:lnTo>
                  <a:pt x="17422" y="14722"/>
                </a:lnTo>
                <a:lnTo>
                  <a:pt x="17471" y="14625"/>
                </a:lnTo>
                <a:lnTo>
                  <a:pt x="17519" y="14357"/>
                </a:lnTo>
                <a:lnTo>
                  <a:pt x="17495" y="13870"/>
                </a:lnTo>
                <a:lnTo>
                  <a:pt x="17495" y="13432"/>
                </a:lnTo>
                <a:lnTo>
                  <a:pt x="17495" y="13019"/>
                </a:lnTo>
                <a:lnTo>
                  <a:pt x="17471" y="12167"/>
                </a:lnTo>
                <a:lnTo>
                  <a:pt x="17519" y="10950"/>
                </a:lnTo>
                <a:lnTo>
                  <a:pt x="17568" y="9734"/>
                </a:lnTo>
                <a:lnTo>
                  <a:pt x="17665" y="8517"/>
                </a:lnTo>
                <a:lnTo>
                  <a:pt x="17714" y="7301"/>
                </a:lnTo>
                <a:lnTo>
                  <a:pt x="17714" y="6352"/>
                </a:lnTo>
                <a:lnTo>
                  <a:pt x="17714" y="5378"/>
                </a:lnTo>
                <a:lnTo>
                  <a:pt x="17665" y="4429"/>
                </a:lnTo>
                <a:lnTo>
                  <a:pt x="17544" y="3480"/>
                </a:lnTo>
                <a:lnTo>
                  <a:pt x="17446" y="2629"/>
                </a:lnTo>
                <a:lnTo>
                  <a:pt x="17373" y="1777"/>
                </a:lnTo>
                <a:lnTo>
                  <a:pt x="17349" y="1461"/>
                </a:lnTo>
                <a:lnTo>
                  <a:pt x="17349" y="1120"/>
                </a:lnTo>
                <a:lnTo>
                  <a:pt x="17373" y="780"/>
                </a:lnTo>
                <a:lnTo>
                  <a:pt x="17446" y="463"/>
                </a:lnTo>
                <a:lnTo>
                  <a:pt x="17519" y="439"/>
                </a:lnTo>
                <a:lnTo>
                  <a:pt x="17592" y="390"/>
                </a:lnTo>
                <a:lnTo>
                  <a:pt x="17617" y="317"/>
                </a:lnTo>
                <a:lnTo>
                  <a:pt x="17641" y="244"/>
                </a:lnTo>
                <a:lnTo>
                  <a:pt x="17617" y="147"/>
                </a:lnTo>
                <a:lnTo>
                  <a:pt x="17568" y="98"/>
                </a:lnTo>
                <a:lnTo>
                  <a:pt x="17519" y="50"/>
                </a:lnTo>
                <a:lnTo>
                  <a:pt x="17422" y="25"/>
                </a:lnTo>
                <a:lnTo>
                  <a:pt x="12896" y="1"/>
                </a:lnTo>
                <a:lnTo>
                  <a:pt x="10633" y="1"/>
                </a:lnTo>
                <a:lnTo>
                  <a:pt x="8370" y="25"/>
                </a:lnTo>
                <a:lnTo>
                  <a:pt x="6107" y="50"/>
                </a:lnTo>
                <a:lnTo>
                  <a:pt x="4988" y="50"/>
                </a:lnTo>
                <a:lnTo>
                  <a:pt x="3845" y="25"/>
                </a:lnTo>
                <a:lnTo>
                  <a:pt x="284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78036"/>
            <a:ext cx="5172075" cy="355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ctrTitle" idx="4294967295"/>
          </p:nvPr>
        </p:nvSpPr>
        <p:spPr>
          <a:xfrm>
            <a:off x="1822500" y="1202350"/>
            <a:ext cx="54570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thanks!</a:t>
            </a:r>
            <a:endParaRPr sz="4800" dirty="0"/>
          </a:p>
        </p:txBody>
      </p:sp>
      <p:sp>
        <p:nvSpPr>
          <p:cNvPr id="298" name="Shape 298"/>
          <p:cNvSpPr txBox="1">
            <a:spLocks noGrp="1"/>
          </p:cNvSpPr>
          <p:nvPr>
            <p:ph type="subTitle" idx="4294967295"/>
          </p:nvPr>
        </p:nvSpPr>
        <p:spPr>
          <a:xfrm>
            <a:off x="1275150" y="2376679"/>
            <a:ext cx="6593700" cy="232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dirty="0"/>
              <a:t>Any questions?</a:t>
            </a:r>
            <a:endParaRPr sz="3600" dirty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dirty="0">
              <a:solidFill>
                <a:schemeClr val="lt1"/>
              </a:solidFill>
            </a:endParaRPr>
          </a:p>
        </p:txBody>
      </p:sp>
      <p:sp>
        <p:nvSpPr>
          <p:cNvPr id="299" name="Shape 299"/>
          <p:cNvSpPr/>
          <p:nvPr/>
        </p:nvSpPr>
        <p:spPr>
          <a:xfrm>
            <a:off x="4207274" y="603475"/>
            <a:ext cx="687464" cy="691590"/>
          </a:xfrm>
          <a:custGeom>
            <a:avLst/>
            <a:gdLst/>
            <a:ahLst/>
            <a:cxnLst/>
            <a:rect l="0" t="0" r="0" b="0"/>
            <a:pathLst>
              <a:path w="15842" h="15938" extrusionOk="0">
                <a:moveTo>
                  <a:pt x="4794" y="7470"/>
                </a:moveTo>
                <a:lnTo>
                  <a:pt x="4867" y="7495"/>
                </a:lnTo>
                <a:lnTo>
                  <a:pt x="4940" y="7543"/>
                </a:lnTo>
                <a:lnTo>
                  <a:pt x="4989" y="7616"/>
                </a:lnTo>
                <a:lnTo>
                  <a:pt x="5013" y="7714"/>
                </a:lnTo>
                <a:lnTo>
                  <a:pt x="5013" y="7787"/>
                </a:lnTo>
                <a:lnTo>
                  <a:pt x="4989" y="7908"/>
                </a:lnTo>
                <a:lnTo>
                  <a:pt x="4916" y="7981"/>
                </a:lnTo>
                <a:lnTo>
                  <a:pt x="4843" y="8054"/>
                </a:lnTo>
                <a:lnTo>
                  <a:pt x="4721" y="8079"/>
                </a:lnTo>
                <a:lnTo>
                  <a:pt x="4600" y="8054"/>
                </a:lnTo>
                <a:lnTo>
                  <a:pt x="4527" y="7981"/>
                </a:lnTo>
                <a:lnTo>
                  <a:pt x="4454" y="7908"/>
                </a:lnTo>
                <a:lnTo>
                  <a:pt x="4429" y="7787"/>
                </a:lnTo>
                <a:lnTo>
                  <a:pt x="4454" y="7665"/>
                </a:lnTo>
                <a:lnTo>
                  <a:pt x="4527" y="7543"/>
                </a:lnTo>
                <a:lnTo>
                  <a:pt x="4600" y="7495"/>
                </a:lnTo>
                <a:lnTo>
                  <a:pt x="4697" y="7470"/>
                </a:lnTo>
                <a:close/>
                <a:moveTo>
                  <a:pt x="11169" y="7470"/>
                </a:moveTo>
                <a:lnTo>
                  <a:pt x="11242" y="7495"/>
                </a:lnTo>
                <a:lnTo>
                  <a:pt x="11315" y="7543"/>
                </a:lnTo>
                <a:lnTo>
                  <a:pt x="11364" y="7616"/>
                </a:lnTo>
                <a:lnTo>
                  <a:pt x="11388" y="7714"/>
                </a:lnTo>
                <a:lnTo>
                  <a:pt x="11388" y="7787"/>
                </a:lnTo>
                <a:lnTo>
                  <a:pt x="11364" y="7908"/>
                </a:lnTo>
                <a:lnTo>
                  <a:pt x="11291" y="7981"/>
                </a:lnTo>
                <a:lnTo>
                  <a:pt x="11218" y="8054"/>
                </a:lnTo>
                <a:lnTo>
                  <a:pt x="11096" y="8079"/>
                </a:lnTo>
                <a:lnTo>
                  <a:pt x="10975" y="8054"/>
                </a:lnTo>
                <a:lnTo>
                  <a:pt x="10902" y="7981"/>
                </a:lnTo>
                <a:lnTo>
                  <a:pt x="10829" y="7908"/>
                </a:lnTo>
                <a:lnTo>
                  <a:pt x="10804" y="7787"/>
                </a:lnTo>
                <a:lnTo>
                  <a:pt x="10829" y="7665"/>
                </a:lnTo>
                <a:lnTo>
                  <a:pt x="10902" y="7543"/>
                </a:lnTo>
                <a:lnTo>
                  <a:pt x="10975" y="7495"/>
                </a:lnTo>
                <a:lnTo>
                  <a:pt x="11072" y="7470"/>
                </a:lnTo>
                <a:close/>
                <a:moveTo>
                  <a:pt x="4770" y="7081"/>
                </a:moveTo>
                <a:lnTo>
                  <a:pt x="4600" y="7105"/>
                </a:lnTo>
                <a:lnTo>
                  <a:pt x="4429" y="7178"/>
                </a:lnTo>
                <a:lnTo>
                  <a:pt x="4308" y="7300"/>
                </a:lnTo>
                <a:lnTo>
                  <a:pt x="4186" y="7446"/>
                </a:lnTo>
                <a:lnTo>
                  <a:pt x="4113" y="7568"/>
                </a:lnTo>
                <a:lnTo>
                  <a:pt x="4064" y="7714"/>
                </a:lnTo>
                <a:lnTo>
                  <a:pt x="4016" y="7835"/>
                </a:lnTo>
                <a:lnTo>
                  <a:pt x="4016" y="7981"/>
                </a:lnTo>
                <a:lnTo>
                  <a:pt x="3967" y="8225"/>
                </a:lnTo>
                <a:lnTo>
                  <a:pt x="3967" y="8395"/>
                </a:lnTo>
                <a:lnTo>
                  <a:pt x="4016" y="8565"/>
                </a:lnTo>
                <a:lnTo>
                  <a:pt x="4064" y="8711"/>
                </a:lnTo>
                <a:lnTo>
                  <a:pt x="4162" y="8833"/>
                </a:lnTo>
                <a:lnTo>
                  <a:pt x="4259" y="8955"/>
                </a:lnTo>
                <a:lnTo>
                  <a:pt x="4381" y="9028"/>
                </a:lnTo>
                <a:lnTo>
                  <a:pt x="4527" y="9101"/>
                </a:lnTo>
                <a:lnTo>
                  <a:pt x="4697" y="9149"/>
                </a:lnTo>
                <a:lnTo>
                  <a:pt x="4892" y="9174"/>
                </a:lnTo>
                <a:lnTo>
                  <a:pt x="5062" y="9149"/>
                </a:lnTo>
                <a:lnTo>
                  <a:pt x="5232" y="9101"/>
                </a:lnTo>
                <a:lnTo>
                  <a:pt x="5378" y="9028"/>
                </a:lnTo>
                <a:lnTo>
                  <a:pt x="5500" y="8930"/>
                </a:lnTo>
                <a:lnTo>
                  <a:pt x="5622" y="8809"/>
                </a:lnTo>
                <a:lnTo>
                  <a:pt x="5719" y="8663"/>
                </a:lnTo>
                <a:lnTo>
                  <a:pt x="5792" y="8517"/>
                </a:lnTo>
                <a:lnTo>
                  <a:pt x="5841" y="8346"/>
                </a:lnTo>
                <a:lnTo>
                  <a:pt x="5865" y="8176"/>
                </a:lnTo>
                <a:lnTo>
                  <a:pt x="5841" y="8006"/>
                </a:lnTo>
                <a:lnTo>
                  <a:pt x="5816" y="7835"/>
                </a:lnTo>
                <a:lnTo>
                  <a:pt x="5768" y="7689"/>
                </a:lnTo>
                <a:lnTo>
                  <a:pt x="5695" y="7519"/>
                </a:lnTo>
                <a:lnTo>
                  <a:pt x="5573" y="7397"/>
                </a:lnTo>
                <a:lnTo>
                  <a:pt x="5427" y="7251"/>
                </a:lnTo>
                <a:lnTo>
                  <a:pt x="5281" y="7154"/>
                </a:lnTo>
                <a:lnTo>
                  <a:pt x="5111" y="7105"/>
                </a:lnTo>
                <a:lnTo>
                  <a:pt x="4940" y="7081"/>
                </a:lnTo>
                <a:close/>
                <a:moveTo>
                  <a:pt x="11145" y="7081"/>
                </a:moveTo>
                <a:lnTo>
                  <a:pt x="10975" y="7105"/>
                </a:lnTo>
                <a:lnTo>
                  <a:pt x="10804" y="7178"/>
                </a:lnTo>
                <a:lnTo>
                  <a:pt x="10683" y="7300"/>
                </a:lnTo>
                <a:lnTo>
                  <a:pt x="10561" y="7446"/>
                </a:lnTo>
                <a:lnTo>
                  <a:pt x="10488" y="7568"/>
                </a:lnTo>
                <a:lnTo>
                  <a:pt x="10439" y="7714"/>
                </a:lnTo>
                <a:lnTo>
                  <a:pt x="10391" y="7835"/>
                </a:lnTo>
                <a:lnTo>
                  <a:pt x="10391" y="7981"/>
                </a:lnTo>
                <a:lnTo>
                  <a:pt x="10342" y="8225"/>
                </a:lnTo>
                <a:lnTo>
                  <a:pt x="10342" y="8395"/>
                </a:lnTo>
                <a:lnTo>
                  <a:pt x="10391" y="8565"/>
                </a:lnTo>
                <a:lnTo>
                  <a:pt x="10439" y="8711"/>
                </a:lnTo>
                <a:lnTo>
                  <a:pt x="10537" y="8833"/>
                </a:lnTo>
                <a:lnTo>
                  <a:pt x="10634" y="8955"/>
                </a:lnTo>
                <a:lnTo>
                  <a:pt x="10756" y="9028"/>
                </a:lnTo>
                <a:lnTo>
                  <a:pt x="10902" y="9101"/>
                </a:lnTo>
                <a:lnTo>
                  <a:pt x="11072" y="9149"/>
                </a:lnTo>
                <a:lnTo>
                  <a:pt x="11267" y="9174"/>
                </a:lnTo>
                <a:lnTo>
                  <a:pt x="11437" y="9149"/>
                </a:lnTo>
                <a:lnTo>
                  <a:pt x="11607" y="9101"/>
                </a:lnTo>
                <a:lnTo>
                  <a:pt x="11753" y="9028"/>
                </a:lnTo>
                <a:lnTo>
                  <a:pt x="11875" y="8930"/>
                </a:lnTo>
                <a:lnTo>
                  <a:pt x="11997" y="8809"/>
                </a:lnTo>
                <a:lnTo>
                  <a:pt x="12094" y="8663"/>
                </a:lnTo>
                <a:lnTo>
                  <a:pt x="12167" y="8517"/>
                </a:lnTo>
                <a:lnTo>
                  <a:pt x="12216" y="8346"/>
                </a:lnTo>
                <a:lnTo>
                  <a:pt x="12240" y="8176"/>
                </a:lnTo>
                <a:lnTo>
                  <a:pt x="12216" y="8006"/>
                </a:lnTo>
                <a:lnTo>
                  <a:pt x="12191" y="7835"/>
                </a:lnTo>
                <a:lnTo>
                  <a:pt x="12143" y="7689"/>
                </a:lnTo>
                <a:lnTo>
                  <a:pt x="12070" y="7519"/>
                </a:lnTo>
                <a:lnTo>
                  <a:pt x="11948" y="7397"/>
                </a:lnTo>
                <a:lnTo>
                  <a:pt x="11802" y="7251"/>
                </a:lnTo>
                <a:lnTo>
                  <a:pt x="11656" y="7154"/>
                </a:lnTo>
                <a:lnTo>
                  <a:pt x="11486" y="7105"/>
                </a:lnTo>
                <a:lnTo>
                  <a:pt x="11315" y="7081"/>
                </a:lnTo>
                <a:close/>
                <a:moveTo>
                  <a:pt x="11972" y="10925"/>
                </a:moveTo>
                <a:lnTo>
                  <a:pt x="11875" y="10974"/>
                </a:lnTo>
                <a:lnTo>
                  <a:pt x="11778" y="11047"/>
                </a:lnTo>
                <a:lnTo>
                  <a:pt x="11607" y="11290"/>
                </a:lnTo>
                <a:lnTo>
                  <a:pt x="11413" y="11485"/>
                </a:lnTo>
                <a:lnTo>
                  <a:pt x="11194" y="11680"/>
                </a:lnTo>
                <a:lnTo>
                  <a:pt x="10950" y="11850"/>
                </a:lnTo>
                <a:lnTo>
                  <a:pt x="10707" y="11996"/>
                </a:lnTo>
                <a:lnTo>
                  <a:pt x="10439" y="12118"/>
                </a:lnTo>
                <a:lnTo>
                  <a:pt x="10172" y="12215"/>
                </a:lnTo>
                <a:lnTo>
                  <a:pt x="9880" y="12312"/>
                </a:lnTo>
                <a:lnTo>
                  <a:pt x="9588" y="12385"/>
                </a:lnTo>
                <a:lnTo>
                  <a:pt x="9296" y="12434"/>
                </a:lnTo>
                <a:lnTo>
                  <a:pt x="8712" y="12507"/>
                </a:lnTo>
                <a:lnTo>
                  <a:pt x="8128" y="12531"/>
                </a:lnTo>
                <a:lnTo>
                  <a:pt x="7568" y="12507"/>
                </a:lnTo>
                <a:lnTo>
                  <a:pt x="7325" y="12483"/>
                </a:lnTo>
                <a:lnTo>
                  <a:pt x="7106" y="12434"/>
                </a:lnTo>
                <a:lnTo>
                  <a:pt x="6668" y="12312"/>
                </a:lnTo>
                <a:lnTo>
                  <a:pt x="6230" y="12166"/>
                </a:lnTo>
                <a:lnTo>
                  <a:pt x="5816" y="11996"/>
                </a:lnTo>
                <a:lnTo>
                  <a:pt x="5427" y="11826"/>
                </a:lnTo>
                <a:lnTo>
                  <a:pt x="5013" y="11631"/>
                </a:lnTo>
                <a:lnTo>
                  <a:pt x="4794" y="11509"/>
                </a:lnTo>
                <a:lnTo>
                  <a:pt x="4600" y="11388"/>
                </a:lnTo>
                <a:lnTo>
                  <a:pt x="4454" y="11242"/>
                </a:lnTo>
                <a:lnTo>
                  <a:pt x="4308" y="11096"/>
                </a:lnTo>
                <a:lnTo>
                  <a:pt x="4259" y="11047"/>
                </a:lnTo>
                <a:lnTo>
                  <a:pt x="4210" y="11023"/>
                </a:lnTo>
                <a:lnTo>
                  <a:pt x="4089" y="11023"/>
                </a:lnTo>
                <a:lnTo>
                  <a:pt x="4040" y="11071"/>
                </a:lnTo>
                <a:lnTo>
                  <a:pt x="3991" y="11096"/>
                </a:lnTo>
                <a:lnTo>
                  <a:pt x="3991" y="11169"/>
                </a:lnTo>
                <a:lnTo>
                  <a:pt x="3991" y="11242"/>
                </a:lnTo>
                <a:lnTo>
                  <a:pt x="4016" y="11339"/>
                </a:lnTo>
                <a:lnTo>
                  <a:pt x="4064" y="11436"/>
                </a:lnTo>
                <a:lnTo>
                  <a:pt x="4210" y="11631"/>
                </a:lnTo>
                <a:lnTo>
                  <a:pt x="4381" y="11801"/>
                </a:lnTo>
                <a:lnTo>
                  <a:pt x="4575" y="11947"/>
                </a:lnTo>
                <a:lnTo>
                  <a:pt x="4794" y="12069"/>
                </a:lnTo>
                <a:lnTo>
                  <a:pt x="5038" y="12191"/>
                </a:lnTo>
                <a:lnTo>
                  <a:pt x="5451" y="12385"/>
                </a:lnTo>
                <a:lnTo>
                  <a:pt x="5938" y="12604"/>
                </a:lnTo>
                <a:lnTo>
                  <a:pt x="6424" y="12799"/>
                </a:lnTo>
                <a:lnTo>
                  <a:pt x="6935" y="12945"/>
                </a:lnTo>
                <a:lnTo>
                  <a:pt x="7446" y="13042"/>
                </a:lnTo>
                <a:lnTo>
                  <a:pt x="7763" y="13067"/>
                </a:lnTo>
                <a:lnTo>
                  <a:pt x="8079" y="13091"/>
                </a:lnTo>
                <a:lnTo>
                  <a:pt x="8420" y="13091"/>
                </a:lnTo>
                <a:lnTo>
                  <a:pt x="8760" y="13067"/>
                </a:lnTo>
                <a:lnTo>
                  <a:pt x="9101" y="13042"/>
                </a:lnTo>
                <a:lnTo>
                  <a:pt x="9442" y="12969"/>
                </a:lnTo>
                <a:lnTo>
                  <a:pt x="9758" y="12896"/>
                </a:lnTo>
                <a:lnTo>
                  <a:pt x="10099" y="12799"/>
                </a:lnTo>
                <a:lnTo>
                  <a:pt x="10415" y="12702"/>
                </a:lnTo>
                <a:lnTo>
                  <a:pt x="10731" y="12556"/>
                </a:lnTo>
                <a:lnTo>
                  <a:pt x="11023" y="12410"/>
                </a:lnTo>
                <a:lnTo>
                  <a:pt x="11315" y="12239"/>
                </a:lnTo>
                <a:lnTo>
                  <a:pt x="11583" y="12045"/>
                </a:lnTo>
                <a:lnTo>
                  <a:pt x="11826" y="11826"/>
                </a:lnTo>
                <a:lnTo>
                  <a:pt x="12045" y="11582"/>
                </a:lnTo>
                <a:lnTo>
                  <a:pt x="12264" y="11339"/>
                </a:lnTo>
                <a:lnTo>
                  <a:pt x="12313" y="11217"/>
                </a:lnTo>
                <a:lnTo>
                  <a:pt x="12289" y="11120"/>
                </a:lnTo>
                <a:lnTo>
                  <a:pt x="12240" y="11047"/>
                </a:lnTo>
                <a:lnTo>
                  <a:pt x="12167" y="10974"/>
                </a:lnTo>
                <a:lnTo>
                  <a:pt x="12070" y="10950"/>
                </a:lnTo>
                <a:lnTo>
                  <a:pt x="11972" y="10925"/>
                </a:lnTo>
                <a:close/>
                <a:moveTo>
                  <a:pt x="8493" y="682"/>
                </a:moveTo>
                <a:lnTo>
                  <a:pt x="8663" y="706"/>
                </a:lnTo>
                <a:lnTo>
                  <a:pt x="9101" y="755"/>
                </a:lnTo>
                <a:lnTo>
                  <a:pt x="9539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1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7" y="1752"/>
                </a:lnTo>
                <a:lnTo>
                  <a:pt x="11997" y="1728"/>
                </a:lnTo>
                <a:lnTo>
                  <a:pt x="12021" y="1728"/>
                </a:lnTo>
                <a:lnTo>
                  <a:pt x="12143" y="1801"/>
                </a:lnTo>
                <a:lnTo>
                  <a:pt x="12094" y="1874"/>
                </a:lnTo>
                <a:lnTo>
                  <a:pt x="12094" y="1947"/>
                </a:lnTo>
                <a:lnTo>
                  <a:pt x="12094" y="1995"/>
                </a:lnTo>
                <a:lnTo>
                  <a:pt x="12143" y="2020"/>
                </a:lnTo>
                <a:lnTo>
                  <a:pt x="12167" y="2044"/>
                </a:lnTo>
                <a:lnTo>
                  <a:pt x="12216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337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508" y="2336"/>
                </a:lnTo>
                <a:lnTo>
                  <a:pt x="12532" y="2385"/>
                </a:lnTo>
                <a:lnTo>
                  <a:pt x="12556" y="2409"/>
                </a:lnTo>
                <a:lnTo>
                  <a:pt x="12581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51" y="2287"/>
                </a:lnTo>
                <a:lnTo>
                  <a:pt x="12775" y="2239"/>
                </a:lnTo>
                <a:lnTo>
                  <a:pt x="12970" y="2409"/>
                </a:lnTo>
                <a:lnTo>
                  <a:pt x="12873" y="2531"/>
                </a:lnTo>
                <a:lnTo>
                  <a:pt x="12848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73" y="2750"/>
                </a:lnTo>
                <a:lnTo>
                  <a:pt x="12921" y="2774"/>
                </a:lnTo>
                <a:lnTo>
                  <a:pt x="12946" y="2774"/>
                </a:lnTo>
                <a:lnTo>
                  <a:pt x="13067" y="2701"/>
                </a:lnTo>
                <a:lnTo>
                  <a:pt x="13189" y="2604"/>
                </a:lnTo>
                <a:lnTo>
                  <a:pt x="13311" y="2725"/>
                </a:lnTo>
                <a:lnTo>
                  <a:pt x="13384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89" y="3163"/>
                </a:lnTo>
                <a:lnTo>
                  <a:pt x="13165" y="3236"/>
                </a:lnTo>
                <a:lnTo>
                  <a:pt x="13189" y="3285"/>
                </a:lnTo>
                <a:lnTo>
                  <a:pt x="13238" y="3309"/>
                </a:lnTo>
                <a:lnTo>
                  <a:pt x="13335" y="3285"/>
                </a:lnTo>
                <a:lnTo>
                  <a:pt x="13408" y="3236"/>
                </a:lnTo>
                <a:lnTo>
                  <a:pt x="13554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6" y="3407"/>
                </a:lnTo>
                <a:lnTo>
                  <a:pt x="13554" y="3504"/>
                </a:lnTo>
                <a:lnTo>
                  <a:pt x="13505" y="3577"/>
                </a:lnTo>
                <a:lnTo>
                  <a:pt x="13481" y="3650"/>
                </a:lnTo>
                <a:lnTo>
                  <a:pt x="13481" y="3699"/>
                </a:lnTo>
                <a:lnTo>
                  <a:pt x="13505" y="3723"/>
                </a:lnTo>
                <a:lnTo>
                  <a:pt x="13603" y="3747"/>
                </a:lnTo>
                <a:lnTo>
                  <a:pt x="13700" y="3723"/>
                </a:lnTo>
                <a:lnTo>
                  <a:pt x="13773" y="3674"/>
                </a:lnTo>
                <a:lnTo>
                  <a:pt x="13870" y="3626"/>
                </a:lnTo>
                <a:lnTo>
                  <a:pt x="13968" y="3577"/>
                </a:lnTo>
                <a:lnTo>
                  <a:pt x="14162" y="3918"/>
                </a:lnTo>
                <a:lnTo>
                  <a:pt x="14065" y="3991"/>
                </a:lnTo>
                <a:lnTo>
                  <a:pt x="13870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24" y="4380"/>
                </a:lnTo>
                <a:lnTo>
                  <a:pt x="13846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211" y="4842"/>
                </a:lnTo>
                <a:lnTo>
                  <a:pt x="14065" y="4940"/>
                </a:lnTo>
                <a:lnTo>
                  <a:pt x="13968" y="5061"/>
                </a:lnTo>
                <a:lnTo>
                  <a:pt x="13919" y="5134"/>
                </a:lnTo>
                <a:lnTo>
                  <a:pt x="13895" y="5207"/>
                </a:lnTo>
                <a:lnTo>
                  <a:pt x="13895" y="5256"/>
                </a:lnTo>
                <a:lnTo>
                  <a:pt x="13919" y="5280"/>
                </a:lnTo>
                <a:lnTo>
                  <a:pt x="13968" y="5305"/>
                </a:lnTo>
                <a:lnTo>
                  <a:pt x="14016" y="5305"/>
                </a:lnTo>
                <a:lnTo>
                  <a:pt x="14114" y="5256"/>
                </a:lnTo>
                <a:lnTo>
                  <a:pt x="14235" y="5183"/>
                </a:lnTo>
                <a:lnTo>
                  <a:pt x="14551" y="5037"/>
                </a:lnTo>
                <a:lnTo>
                  <a:pt x="14600" y="5013"/>
                </a:lnTo>
                <a:lnTo>
                  <a:pt x="14770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41" y="6740"/>
                </a:lnTo>
                <a:lnTo>
                  <a:pt x="13992" y="6789"/>
                </a:lnTo>
                <a:lnTo>
                  <a:pt x="13992" y="6813"/>
                </a:lnTo>
                <a:lnTo>
                  <a:pt x="13992" y="6862"/>
                </a:lnTo>
                <a:lnTo>
                  <a:pt x="14041" y="6886"/>
                </a:lnTo>
                <a:lnTo>
                  <a:pt x="14235" y="6886"/>
                </a:lnTo>
                <a:lnTo>
                  <a:pt x="14430" y="6862"/>
                </a:lnTo>
                <a:lnTo>
                  <a:pt x="14795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41" y="7592"/>
                </a:lnTo>
                <a:lnTo>
                  <a:pt x="14041" y="7665"/>
                </a:lnTo>
                <a:lnTo>
                  <a:pt x="14089" y="7714"/>
                </a:lnTo>
                <a:lnTo>
                  <a:pt x="14138" y="7738"/>
                </a:lnTo>
                <a:lnTo>
                  <a:pt x="14357" y="7714"/>
                </a:lnTo>
                <a:lnTo>
                  <a:pt x="14551" y="7665"/>
                </a:lnTo>
                <a:lnTo>
                  <a:pt x="14941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81" y="8079"/>
                </a:lnTo>
                <a:lnTo>
                  <a:pt x="14235" y="8103"/>
                </a:lnTo>
                <a:lnTo>
                  <a:pt x="14138" y="8152"/>
                </a:lnTo>
                <a:lnTo>
                  <a:pt x="14016" y="8200"/>
                </a:lnTo>
                <a:lnTo>
                  <a:pt x="13943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43" y="8395"/>
                </a:lnTo>
                <a:lnTo>
                  <a:pt x="13968" y="8395"/>
                </a:lnTo>
                <a:lnTo>
                  <a:pt x="14089" y="8419"/>
                </a:lnTo>
                <a:lnTo>
                  <a:pt x="14211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8" y="8979"/>
                </a:lnTo>
                <a:lnTo>
                  <a:pt x="13870" y="9028"/>
                </a:lnTo>
                <a:lnTo>
                  <a:pt x="13870" y="9052"/>
                </a:lnTo>
                <a:lnTo>
                  <a:pt x="13870" y="9076"/>
                </a:lnTo>
                <a:lnTo>
                  <a:pt x="13968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503" y="9660"/>
                </a:lnTo>
                <a:lnTo>
                  <a:pt x="14260" y="9757"/>
                </a:lnTo>
                <a:lnTo>
                  <a:pt x="14041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1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89" y="10390"/>
                </a:lnTo>
                <a:lnTo>
                  <a:pt x="14527" y="10463"/>
                </a:lnTo>
                <a:lnTo>
                  <a:pt x="14357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70" y="10682"/>
                </a:lnTo>
                <a:lnTo>
                  <a:pt x="13846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919" y="10901"/>
                </a:lnTo>
                <a:lnTo>
                  <a:pt x="13992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478" y="11339"/>
                </a:lnTo>
                <a:lnTo>
                  <a:pt x="14308" y="11315"/>
                </a:lnTo>
                <a:lnTo>
                  <a:pt x="14114" y="11339"/>
                </a:lnTo>
                <a:lnTo>
                  <a:pt x="13919" y="11363"/>
                </a:lnTo>
                <a:lnTo>
                  <a:pt x="13749" y="11436"/>
                </a:lnTo>
                <a:lnTo>
                  <a:pt x="13724" y="11461"/>
                </a:lnTo>
                <a:lnTo>
                  <a:pt x="13749" y="11485"/>
                </a:lnTo>
                <a:lnTo>
                  <a:pt x="13919" y="11558"/>
                </a:lnTo>
                <a:lnTo>
                  <a:pt x="14089" y="11607"/>
                </a:lnTo>
                <a:lnTo>
                  <a:pt x="14430" y="11655"/>
                </a:lnTo>
                <a:lnTo>
                  <a:pt x="14454" y="11655"/>
                </a:lnTo>
                <a:lnTo>
                  <a:pt x="14211" y="12069"/>
                </a:lnTo>
                <a:lnTo>
                  <a:pt x="13968" y="12069"/>
                </a:lnTo>
                <a:lnTo>
                  <a:pt x="13724" y="12093"/>
                </a:lnTo>
                <a:lnTo>
                  <a:pt x="13603" y="12069"/>
                </a:lnTo>
                <a:lnTo>
                  <a:pt x="13481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89" y="12069"/>
                </a:lnTo>
                <a:lnTo>
                  <a:pt x="13189" y="12166"/>
                </a:lnTo>
                <a:lnTo>
                  <a:pt x="13238" y="12239"/>
                </a:lnTo>
                <a:lnTo>
                  <a:pt x="13311" y="12312"/>
                </a:lnTo>
                <a:lnTo>
                  <a:pt x="13408" y="12361"/>
                </a:lnTo>
                <a:lnTo>
                  <a:pt x="13530" y="12385"/>
                </a:lnTo>
                <a:lnTo>
                  <a:pt x="13651" y="12410"/>
                </a:lnTo>
                <a:lnTo>
                  <a:pt x="13943" y="12434"/>
                </a:lnTo>
                <a:lnTo>
                  <a:pt x="13603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7" y="12677"/>
                </a:lnTo>
                <a:lnTo>
                  <a:pt x="12629" y="12702"/>
                </a:lnTo>
                <a:lnTo>
                  <a:pt x="12605" y="12726"/>
                </a:lnTo>
                <a:lnTo>
                  <a:pt x="12605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51" y="12969"/>
                </a:lnTo>
                <a:lnTo>
                  <a:pt x="12824" y="13018"/>
                </a:lnTo>
                <a:lnTo>
                  <a:pt x="13043" y="13115"/>
                </a:lnTo>
                <a:lnTo>
                  <a:pt x="13262" y="13164"/>
                </a:lnTo>
                <a:lnTo>
                  <a:pt x="13116" y="13286"/>
                </a:lnTo>
                <a:lnTo>
                  <a:pt x="13067" y="13286"/>
                </a:lnTo>
                <a:lnTo>
                  <a:pt x="12605" y="13261"/>
                </a:lnTo>
                <a:lnTo>
                  <a:pt x="12362" y="13213"/>
                </a:lnTo>
                <a:lnTo>
                  <a:pt x="12240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97" y="13261"/>
                </a:lnTo>
                <a:lnTo>
                  <a:pt x="11972" y="13334"/>
                </a:lnTo>
                <a:lnTo>
                  <a:pt x="12021" y="13383"/>
                </a:lnTo>
                <a:lnTo>
                  <a:pt x="12143" y="13505"/>
                </a:lnTo>
                <a:lnTo>
                  <a:pt x="12289" y="13578"/>
                </a:lnTo>
                <a:lnTo>
                  <a:pt x="12483" y="13626"/>
                </a:lnTo>
                <a:lnTo>
                  <a:pt x="12654" y="13651"/>
                </a:lnTo>
                <a:lnTo>
                  <a:pt x="12240" y="13943"/>
                </a:lnTo>
                <a:lnTo>
                  <a:pt x="12143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67" y="13724"/>
                </a:lnTo>
                <a:lnTo>
                  <a:pt x="11218" y="13748"/>
                </a:lnTo>
                <a:lnTo>
                  <a:pt x="11218" y="13821"/>
                </a:lnTo>
                <a:lnTo>
                  <a:pt x="11242" y="13894"/>
                </a:lnTo>
                <a:lnTo>
                  <a:pt x="11315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802" y="14210"/>
                </a:lnTo>
                <a:lnTo>
                  <a:pt x="11437" y="14381"/>
                </a:lnTo>
                <a:lnTo>
                  <a:pt x="11388" y="14332"/>
                </a:lnTo>
                <a:lnTo>
                  <a:pt x="11315" y="14308"/>
                </a:lnTo>
                <a:lnTo>
                  <a:pt x="11194" y="14259"/>
                </a:lnTo>
                <a:lnTo>
                  <a:pt x="10902" y="14235"/>
                </a:lnTo>
                <a:lnTo>
                  <a:pt x="10634" y="14210"/>
                </a:lnTo>
                <a:lnTo>
                  <a:pt x="10512" y="14210"/>
                </a:lnTo>
                <a:lnTo>
                  <a:pt x="10391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391" y="14381"/>
                </a:lnTo>
                <a:lnTo>
                  <a:pt x="10488" y="14478"/>
                </a:lnTo>
                <a:lnTo>
                  <a:pt x="10610" y="14551"/>
                </a:lnTo>
                <a:lnTo>
                  <a:pt x="10731" y="14575"/>
                </a:lnTo>
                <a:lnTo>
                  <a:pt x="10877" y="14624"/>
                </a:lnTo>
                <a:lnTo>
                  <a:pt x="10512" y="14746"/>
                </a:lnTo>
                <a:lnTo>
                  <a:pt x="10318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7" y="14600"/>
                </a:lnTo>
                <a:lnTo>
                  <a:pt x="9709" y="14648"/>
                </a:lnTo>
                <a:lnTo>
                  <a:pt x="9661" y="14673"/>
                </a:lnTo>
                <a:lnTo>
                  <a:pt x="9685" y="14721"/>
                </a:lnTo>
                <a:lnTo>
                  <a:pt x="9734" y="14794"/>
                </a:lnTo>
                <a:lnTo>
                  <a:pt x="9807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88" y="14940"/>
                </a:lnTo>
                <a:lnTo>
                  <a:pt x="9539" y="14916"/>
                </a:lnTo>
                <a:lnTo>
                  <a:pt x="9417" y="14867"/>
                </a:lnTo>
                <a:lnTo>
                  <a:pt x="9223" y="14843"/>
                </a:lnTo>
                <a:lnTo>
                  <a:pt x="9150" y="14843"/>
                </a:lnTo>
                <a:lnTo>
                  <a:pt x="9052" y="14867"/>
                </a:lnTo>
                <a:lnTo>
                  <a:pt x="9004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4" y="15062"/>
                </a:lnTo>
                <a:lnTo>
                  <a:pt x="9004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497" y="15062"/>
                </a:lnTo>
                <a:lnTo>
                  <a:pt x="6157" y="14989"/>
                </a:lnTo>
                <a:lnTo>
                  <a:pt x="5816" y="14916"/>
                </a:lnTo>
                <a:lnTo>
                  <a:pt x="5451" y="14819"/>
                </a:lnTo>
                <a:lnTo>
                  <a:pt x="5135" y="14697"/>
                </a:lnTo>
                <a:lnTo>
                  <a:pt x="4794" y="14575"/>
                </a:lnTo>
                <a:lnTo>
                  <a:pt x="4478" y="14405"/>
                </a:lnTo>
                <a:lnTo>
                  <a:pt x="4162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6" y="13675"/>
                </a:lnTo>
                <a:lnTo>
                  <a:pt x="3018" y="13456"/>
                </a:lnTo>
                <a:lnTo>
                  <a:pt x="2775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118" y="12507"/>
                </a:lnTo>
                <a:lnTo>
                  <a:pt x="1899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50" y="10195"/>
                </a:lnTo>
                <a:lnTo>
                  <a:pt x="877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779" y="7397"/>
                </a:lnTo>
                <a:lnTo>
                  <a:pt x="852" y="6862"/>
                </a:lnTo>
                <a:lnTo>
                  <a:pt x="950" y="6351"/>
                </a:lnTo>
                <a:lnTo>
                  <a:pt x="1096" y="5840"/>
                </a:lnTo>
                <a:lnTo>
                  <a:pt x="1266" y="5353"/>
                </a:lnTo>
                <a:lnTo>
                  <a:pt x="1388" y="5061"/>
                </a:lnTo>
                <a:lnTo>
                  <a:pt x="1558" y="4745"/>
                </a:lnTo>
                <a:lnTo>
                  <a:pt x="1753" y="4404"/>
                </a:lnTo>
                <a:lnTo>
                  <a:pt x="1996" y="4064"/>
                </a:lnTo>
                <a:lnTo>
                  <a:pt x="2264" y="3699"/>
                </a:lnTo>
                <a:lnTo>
                  <a:pt x="2556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1" y="2263"/>
                </a:lnTo>
                <a:lnTo>
                  <a:pt x="4089" y="1922"/>
                </a:lnTo>
                <a:lnTo>
                  <a:pt x="4527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35" y="974"/>
                </a:lnTo>
                <a:lnTo>
                  <a:pt x="6327" y="925"/>
                </a:lnTo>
                <a:lnTo>
                  <a:pt x="6595" y="876"/>
                </a:lnTo>
                <a:lnTo>
                  <a:pt x="6887" y="828"/>
                </a:lnTo>
                <a:lnTo>
                  <a:pt x="7179" y="803"/>
                </a:lnTo>
                <a:lnTo>
                  <a:pt x="7544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3" y="25"/>
                </a:lnTo>
                <a:lnTo>
                  <a:pt x="7373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57" y="146"/>
                </a:lnTo>
                <a:lnTo>
                  <a:pt x="5841" y="219"/>
                </a:lnTo>
                <a:lnTo>
                  <a:pt x="5549" y="317"/>
                </a:lnTo>
                <a:lnTo>
                  <a:pt x="5232" y="438"/>
                </a:lnTo>
                <a:lnTo>
                  <a:pt x="4916" y="560"/>
                </a:lnTo>
                <a:lnTo>
                  <a:pt x="4332" y="876"/>
                </a:lnTo>
                <a:lnTo>
                  <a:pt x="3748" y="1217"/>
                </a:lnTo>
                <a:lnTo>
                  <a:pt x="3237" y="1606"/>
                </a:lnTo>
                <a:lnTo>
                  <a:pt x="2775" y="1995"/>
                </a:lnTo>
                <a:lnTo>
                  <a:pt x="2507" y="2239"/>
                </a:lnTo>
                <a:lnTo>
                  <a:pt x="2264" y="2482"/>
                </a:lnTo>
                <a:lnTo>
                  <a:pt x="2045" y="2725"/>
                </a:lnTo>
                <a:lnTo>
                  <a:pt x="1826" y="2993"/>
                </a:lnTo>
                <a:lnTo>
                  <a:pt x="1631" y="3261"/>
                </a:lnTo>
                <a:lnTo>
                  <a:pt x="1461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414" y="5962"/>
                </a:lnTo>
                <a:lnTo>
                  <a:pt x="220" y="6643"/>
                </a:lnTo>
                <a:lnTo>
                  <a:pt x="122" y="7008"/>
                </a:lnTo>
                <a:lnTo>
                  <a:pt x="74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25" y="8809"/>
                </a:lnTo>
                <a:lnTo>
                  <a:pt x="49" y="9174"/>
                </a:lnTo>
                <a:lnTo>
                  <a:pt x="98" y="9514"/>
                </a:lnTo>
                <a:lnTo>
                  <a:pt x="195" y="9879"/>
                </a:lnTo>
                <a:lnTo>
                  <a:pt x="268" y="10220"/>
                </a:lnTo>
                <a:lnTo>
                  <a:pt x="390" y="10560"/>
                </a:lnTo>
                <a:lnTo>
                  <a:pt x="512" y="10901"/>
                </a:lnTo>
                <a:lnTo>
                  <a:pt x="658" y="11242"/>
                </a:lnTo>
                <a:lnTo>
                  <a:pt x="804" y="11582"/>
                </a:lnTo>
                <a:lnTo>
                  <a:pt x="1169" y="12264"/>
                </a:lnTo>
                <a:lnTo>
                  <a:pt x="1388" y="12629"/>
                </a:lnTo>
                <a:lnTo>
                  <a:pt x="1631" y="12994"/>
                </a:lnTo>
                <a:lnTo>
                  <a:pt x="1899" y="13334"/>
                </a:lnTo>
                <a:lnTo>
                  <a:pt x="2166" y="13651"/>
                </a:lnTo>
                <a:lnTo>
                  <a:pt x="2434" y="13943"/>
                </a:lnTo>
                <a:lnTo>
                  <a:pt x="2750" y="14235"/>
                </a:lnTo>
                <a:lnTo>
                  <a:pt x="3042" y="14502"/>
                </a:lnTo>
                <a:lnTo>
                  <a:pt x="3383" y="14746"/>
                </a:lnTo>
                <a:lnTo>
                  <a:pt x="3699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794" y="15500"/>
                </a:lnTo>
                <a:lnTo>
                  <a:pt x="5184" y="15622"/>
                </a:lnTo>
                <a:lnTo>
                  <a:pt x="5597" y="15743"/>
                </a:lnTo>
                <a:lnTo>
                  <a:pt x="6011" y="15816"/>
                </a:lnTo>
                <a:lnTo>
                  <a:pt x="6424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52" y="15914"/>
                </a:lnTo>
                <a:lnTo>
                  <a:pt x="8590" y="15889"/>
                </a:lnTo>
                <a:lnTo>
                  <a:pt x="9004" y="15841"/>
                </a:lnTo>
                <a:lnTo>
                  <a:pt x="9442" y="15768"/>
                </a:lnTo>
                <a:lnTo>
                  <a:pt x="9855" y="15670"/>
                </a:lnTo>
                <a:lnTo>
                  <a:pt x="10245" y="15573"/>
                </a:lnTo>
                <a:lnTo>
                  <a:pt x="10658" y="15451"/>
                </a:lnTo>
                <a:lnTo>
                  <a:pt x="11048" y="15305"/>
                </a:lnTo>
                <a:lnTo>
                  <a:pt x="11461" y="15135"/>
                </a:lnTo>
                <a:lnTo>
                  <a:pt x="11826" y="14940"/>
                </a:lnTo>
                <a:lnTo>
                  <a:pt x="12216" y="14721"/>
                </a:lnTo>
                <a:lnTo>
                  <a:pt x="12581" y="14478"/>
                </a:lnTo>
                <a:lnTo>
                  <a:pt x="12921" y="14235"/>
                </a:lnTo>
                <a:lnTo>
                  <a:pt x="13286" y="13943"/>
                </a:lnTo>
                <a:lnTo>
                  <a:pt x="13603" y="13651"/>
                </a:lnTo>
                <a:lnTo>
                  <a:pt x="13895" y="13334"/>
                </a:lnTo>
                <a:lnTo>
                  <a:pt x="14187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60" y="11582"/>
                </a:lnTo>
                <a:lnTo>
                  <a:pt x="15160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92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17" y="7957"/>
                </a:lnTo>
                <a:lnTo>
                  <a:pt x="15744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25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60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5" y="2458"/>
                </a:lnTo>
                <a:lnTo>
                  <a:pt x="13603" y="2141"/>
                </a:lnTo>
                <a:lnTo>
                  <a:pt x="13286" y="1849"/>
                </a:lnTo>
                <a:lnTo>
                  <a:pt x="12970" y="1582"/>
                </a:lnTo>
                <a:lnTo>
                  <a:pt x="12654" y="1363"/>
                </a:lnTo>
                <a:lnTo>
                  <a:pt x="12313" y="1144"/>
                </a:lnTo>
                <a:lnTo>
                  <a:pt x="11948" y="949"/>
                </a:lnTo>
                <a:lnTo>
                  <a:pt x="11607" y="779"/>
                </a:lnTo>
                <a:lnTo>
                  <a:pt x="11218" y="609"/>
                </a:lnTo>
                <a:lnTo>
                  <a:pt x="10853" y="487"/>
                </a:lnTo>
                <a:lnTo>
                  <a:pt x="10464" y="365"/>
                </a:lnTo>
                <a:lnTo>
                  <a:pt x="10099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1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Shape 300"/>
          <p:cNvSpPr/>
          <p:nvPr/>
        </p:nvSpPr>
        <p:spPr>
          <a:xfrm>
            <a:off x="3799402" y="2051575"/>
            <a:ext cx="1442481" cy="102978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Shape 301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 idx="4294967295"/>
          </p:nvPr>
        </p:nvSpPr>
        <p:spPr>
          <a:xfrm>
            <a:off x="1822500" y="1202350"/>
            <a:ext cx="54570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hello!</a:t>
            </a:r>
            <a:endParaRPr sz="480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4294967295"/>
          </p:nvPr>
        </p:nvSpPr>
        <p:spPr>
          <a:xfrm>
            <a:off x="1275150" y="2376673"/>
            <a:ext cx="6593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dirty="0" smtClean="0"/>
              <a:t>WELCOME TO FAMILY AND COMMUNITY MEDICINE </a:t>
            </a:r>
            <a:r>
              <a:rPr lang="en" sz="3600" dirty="0" smtClean="0">
                <a:sym typeface="Wingdings" panose="05000000000000000000" pitchFamily="2" charset="2"/>
              </a:rPr>
              <a:t></a:t>
            </a:r>
            <a:endParaRPr sz="3600" dirty="0"/>
          </a:p>
        </p:txBody>
      </p:sp>
      <p:sp>
        <p:nvSpPr>
          <p:cNvPr id="74" name="Shape 74"/>
          <p:cNvSpPr/>
          <p:nvPr/>
        </p:nvSpPr>
        <p:spPr>
          <a:xfrm>
            <a:off x="3799402" y="2051575"/>
            <a:ext cx="1442481" cy="102978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4249880" y="630379"/>
            <a:ext cx="602256" cy="637792"/>
          </a:xfrm>
          <a:custGeom>
            <a:avLst/>
            <a:gdLst/>
            <a:ahLst/>
            <a:cxnLst/>
            <a:rect l="0" t="0" r="0" b="0"/>
            <a:pathLst>
              <a:path w="15695" h="16620" extrusionOk="0">
                <a:moveTo>
                  <a:pt x="7786" y="755"/>
                </a:moveTo>
                <a:lnTo>
                  <a:pt x="7567" y="780"/>
                </a:lnTo>
                <a:lnTo>
                  <a:pt x="7324" y="804"/>
                </a:lnTo>
                <a:lnTo>
                  <a:pt x="7105" y="877"/>
                </a:lnTo>
                <a:lnTo>
                  <a:pt x="6910" y="999"/>
                </a:lnTo>
                <a:lnTo>
                  <a:pt x="6813" y="1072"/>
                </a:lnTo>
                <a:lnTo>
                  <a:pt x="6740" y="1145"/>
                </a:lnTo>
                <a:lnTo>
                  <a:pt x="6691" y="1242"/>
                </a:lnTo>
                <a:lnTo>
                  <a:pt x="6643" y="1364"/>
                </a:lnTo>
                <a:lnTo>
                  <a:pt x="6667" y="1388"/>
                </a:lnTo>
                <a:lnTo>
                  <a:pt x="6691" y="1412"/>
                </a:lnTo>
                <a:lnTo>
                  <a:pt x="6740" y="1388"/>
                </a:lnTo>
                <a:lnTo>
                  <a:pt x="6764" y="1412"/>
                </a:lnTo>
                <a:lnTo>
                  <a:pt x="6716" y="1461"/>
                </a:lnTo>
                <a:lnTo>
                  <a:pt x="6691" y="1510"/>
                </a:lnTo>
                <a:lnTo>
                  <a:pt x="6691" y="1680"/>
                </a:lnTo>
                <a:lnTo>
                  <a:pt x="6716" y="1826"/>
                </a:lnTo>
                <a:lnTo>
                  <a:pt x="6764" y="1996"/>
                </a:lnTo>
                <a:lnTo>
                  <a:pt x="6813" y="2166"/>
                </a:lnTo>
                <a:lnTo>
                  <a:pt x="6886" y="2312"/>
                </a:lnTo>
                <a:lnTo>
                  <a:pt x="7008" y="2434"/>
                </a:lnTo>
                <a:lnTo>
                  <a:pt x="7129" y="2556"/>
                </a:lnTo>
                <a:lnTo>
                  <a:pt x="7251" y="2629"/>
                </a:lnTo>
                <a:lnTo>
                  <a:pt x="7300" y="2629"/>
                </a:lnTo>
                <a:lnTo>
                  <a:pt x="7324" y="2604"/>
                </a:lnTo>
                <a:lnTo>
                  <a:pt x="7324" y="2580"/>
                </a:lnTo>
                <a:lnTo>
                  <a:pt x="7324" y="2556"/>
                </a:lnTo>
                <a:lnTo>
                  <a:pt x="7056" y="2069"/>
                </a:lnTo>
                <a:lnTo>
                  <a:pt x="6983" y="1826"/>
                </a:lnTo>
                <a:lnTo>
                  <a:pt x="6910" y="1583"/>
                </a:lnTo>
                <a:lnTo>
                  <a:pt x="7202" y="1874"/>
                </a:lnTo>
                <a:lnTo>
                  <a:pt x="7543" y="2142"/>
                </a:lnTo>
                <a:lnTo>
                  <a:pt x="7884" y="2385"/>
                </a:lnTo>
                <a:lnTo>
                  <a:pt x="8273" y="2580"/>
                </a:lnTo>
                <a:lnTo>
                  <a:pt x="8468" y="2677"/>
                </a:lnTo>
                <a:lnTo>
                  <a:pt x="8662" y="2726"/>
                </a:lnTo>
                <a:lnTo>
                  <a:pt x="8857" y="2775"/>
                </a:lnTo>
                <a:lnTo>
                  <a:pt x="9076" y="2823"/>
                </a:lnTo>
                <a:lnTo>
                  <a:pt x="9490" y="2823"/>
                </a:lnTo>
                <a:lnTo>
                  <a:pt x="9709" y="2799"/>
                </a:lnTo>
                <a:lnTo>
                  <a:pt x="9928" y="2750"/>
                </a:lnTo>
                <a:lnTo>
                  <a:pt x="9952" y="2726"/>
                </a:lnTo>
                <a:lnTo>
                  <a:pt x="9976" y="2677"/>
                </a:lnTo>
                <a:lnTo>
                  <a:pt x="9952" y="2629"/>
                </a:lnTo>
                <a:lnTo>
                  <a:pt x="9928" y="2604"/>
                </a:lnTo>
                <a:lnTo>
                  <a:pt x="9538" y="2531"/>
                </a:lnTo>
                <a:lnTo>
                  <a:pt x="9173" y="2458"/>
                </a:lnTo>
                <a:lnTo>
                  <a:pt x="8784" y="2410"/>
                </a:lnTo>
                <a:lnTo>
                  <a:pt x="8419" y="2312"/>
                </a:lnTo>
                <a:lnTo>
                  <a:pt x="8224" y="2239"/>
                </a:lnTo>
                <a:lnTo>
                  <a:pt x="8054" y="2142"/>
                </a:lnTo>
                <a:lnTo>
                  <a:pt x="7689" y="1947"/>
                </a:lnTo>
                <a:lnTo>
                  <a:pt x="7348" y="1728"/>
                </a:lnTo>
                <a:lnTo>
                  <a:pt x="7008" y="1510"/>
                </a:lnTo>
                <a:lnTo>
                  <a:pt x="7251" y="1583"/>
                </a:lnTo>
                <a:lnTo>
                  <a:pt x="7494" y="1631"/>
                </a:lnTo>
                <a:lnTo>
                  <a:pt x="7981" y="1753"/>
                </a:lnTo>
                <a:lnTo>
                  <a:pt x="8297" y="1826"/>
                </a:lnTo>
                <a:lnTo>
                  <a:pt x="8638" y="1923"/>
                </a:lnTo>
                <a:lnTo>
                  <a:pt x="8954" y="1947"/>
                </a:lnTo>
                <a:lnTo>
                  <a:pt x="9125" y="1947"/>
                </a:lnTo>
                <a:lnTo>
                  <a:pt x="9295" y="1923"/>
                </a:lnTo>
                <a:lnTo>
                  <a:pt x="9344" y="1899"/>
                </a:lnTo>
                <a:lnTo>
                  <a:pt x="9344" y="1850"/>
                </a:lnTo>
                <a:lnTo>
                  <a:pt x="9344" y="1826"/>
                </a:lnTo>
                <a:lnTo>
                  <a:pt x="9319" y="1777"/>
                </a:lnTo>
                <a:lnTo>
                  <a:pt x="9027" y="1655"/>
                </a:lnTo>
                <a:lnTo>
                  <a:pt x="8711" y="1558"/>
                </a:lnTo>
                <a:lnTo>
                  <a:pt x="8078" y="1437"/>
                </a:lnTo>
                <a:lnTo>
                  <a:pt x="7567" y="1315"/>
                </a:lnTo>
                <a:lnTo>
                  <a:pt x="7300" y="1266"/>
                </a:lnTo>
                <a:lnTo>
                  <a:pt x="7032" y="1266"/>
                </a:lnTo>
                <a:lnTo>
                  <a:pt x="7251" y="1145"/>
                </a:lnTo>
                <a:lnTo>
                  <a:pt x="7470" y="1072"/>
                </a:lnTo>
                <a:lnTo>
                  <a:pt x="7738" y="1047"/>
                </a:lnTo>
                <a:lnTo>
                  <a:pt x="8005" y="1072"/>
                </a:lnTo>
                <a:lnTo>
                  <a:pt x="8273" y="1120"/>
                </a:lnTo>
                <a:lnTo>
                  <a:pt x="8541" y="1193"/>
                </a:lnTo>
                <a:lnTo>
                  <a:pt x="8760" y="1266"/>
                </a:lnTo>
                <a:lnTo>
                  <a:pt x="8954" y="1339"/>
                </a:lnTo>
                <a:lnTo>
                  <a:pt x="9368" y="1558"/>
                </a:lnTo>
                <a:lnTo>
                  <a:pt x="9806" y="1753"/>
                </a:lnTo>
                <a:lnTo>
                  <a:pt x="10001" y="1826"/>
                </a:lnTo>
                <a:lnTo>
                  <a:pt x="10220" y="1874"/>
                </a:lnTo>
                <a:lnTo>
                  <a:pt x="10268" y="1850"/>
                </a:lnTo>
                <a:lnTo>
                  <a:pt x="10293" y="1826"/>
                </a:lnTo>
                <a:lnTo>
                  <a:pt x="10317" y="1801"/>
                </a:lnTo>
                <a:lnTo>
                  <a:pt x="10293" y="1753"/>
                </a:lnTo>
                <a:lnTo>
                  <a:pt x="10098" y="1558"/>
                </a:lnTo>
                <a:lnTo>
                  <a:pt x="9879" y="1388"/>
                </a:lnTo>
                <a:lnTo>
                  <a:pt x="9611" y="1242"/>
                </a:lnTo>
                <a:lnTo>
                  <a:pt x="9344" y="1120"/>
                </a:lnTo>
                <a:lnTo>
                  <a:pt x="9052" y="1023"/>
                </a:lnTo>
                <a:lnTo>
                  <a:pt x="8760" y="926"/>
                </a:lnTo>
                <a:lnTo>
                  <a:pt x="8224" y="804"/>
                </a:lnTo>
                <a:lnTo>
                  <a:pt x="8030" y="755"/>
                </a:lnTo>
                <a:close/>
                <a:moveTo>
                  <a:pt x="5888" y="1996"/>
                </a:moveTo>
                <a:lnTo>
                  <a:pt x="5864" y="2020"/>
                </a:lnTo>
                <a:lnTo>
                  <a:pt x="5694" y="2142"/>
                </a:lnTo>
                <a:lnTo>
                  <a:pt x="5523" y="2264"/>
                </a:lnTo>
                <a:lnTo>
                  <a:pt x="5207" y="2556"/>
                </a:lnTo>
                <a:lnTo>
                  <a:pt x="4891" y="2823"/>
                </a:lnTo>
                <a:lnTo>
                  <a:pt x="4745" y="2969"/>
                </a:lnTo>
                <a:lnTo>
                  <a:pt x="4623" y="3140"/>
                </a:lnTo>
                <a:lnTo>
                  <a:pt x="4623" y="3188"/>
                </a:lnTo>
                <a:lnTo>
                  <a:pt x="4647" y="3213"/>
                </a:lnTo>
                <a:lnTo>
                  <a:pt x="4842" y="3115"/>
                </a:lnTo>
                <a:lnTo>
                  <a:pt x="4988" y="3018"/>
                </a:lnTo>
                <a:lnTo>
                  <a:pt x="5280" y="2775"/>
                </a:lnTo>
                <a:lnTo>
                  <a:pt x="5645" y="2458"/>
                </a:lnTo>
                <a:lnTo>
                  <a:pt x="5986" y="2166"/>
                </a:lnTo>
                <a:lnTo>
                  <a:pt x="6010" y="2093"/>
                </a:lnTo>
                <a:lnTo>
                  <a:pt x="5986" y="2045"/>
                </a:lnTo>
                <a:lnTo>
                  <a:pt x="5937" y="1996"/>
                </a:lnTo>
                <a:close/>
                <a:moveTo>
                  <a:pt x="6107" y="5622"/>
                </a:moveTo>
                <a:lnTo>
                  <a:pt x="6059" y="5646"/>
                </a:lnTo>
                <a:lnTo>
                  <a:pt x="6010" y="5670"/>
                </a:lnTo>
                <a:lnTo>
                  <a:pt x="5961" y="5719"/>
                </a:lnTo>
                <a:lnTo>
                  <a:pt x="5888" y="5768"/>
                </a:lnTo>
                <a:lnTo>
                  <a:pt x="5815" y="5816"/>
                </a:lnTo>
                <a:lnTo>
                  <a:pt x="5767" y="5889"/>
                </a:lnTo>
                <a:lnTo>
                  <a:pt x="5718" y="5987"/>
                </a:lnTo>
                <a:lnTo>
                  <a:pt x="5669" y="6157"/>
                </a:lnTo>
                <a:lnTo>
                  <a:pt x="5669" y="6327"/>
                </a:lnTo>
                <a:lnTo>
                  <a:pt x="5669" y="6425"/>
                </a:lnTo>
                <a:lnTo>
                  <a:pt x="5718" y="6546"/>
                </a:lnTo>
                <a:lnTo>
                  <a:pt x="5767" y="6644"/>
                </a:lnTo>
                <a:lnTo>
                  <a:pt x="5815" y="6717"/>
                </a:lnTo>
                <a:lnTo>
                  <a:pt x="5888" y="6790"/>
                </a:lnTo>
                <a:lnTo>
                  <a:pt x="5986" y="6863"/>
                </a:lnTo>
                <a:lnTo>
                  <a:pt x="6083" y="6911"/>
                </a:lnTo>
                <a:lnTo>
                  <a:pt x="6180" y="6936"/>
                </a:lnTo>
                <a:lnTo>
                  <a:pt x="6326" y="6936"/>
                </a:lnTo>
                <a:lnTo>
                  <a:pt x="6399" y="6911"/>
                </a:lnTo>
                <a:lnTo>
                  <a:pt x="6448" y="6863"/>
                </a:lnTo>
                <a:lnTo>
                  <a:pt x="6570" y="6717"/>
                </a:lnTo>
                <a:lnTo>
                  <a:pt x="6643" y="6546"/>
                </a:lnTo>
                <a:lnTo>
                  <a:pt x="6667" y="6352"/>
                </a:lnTo>
                <a:lnTo>
                  <a:pt x="6667" y="6157"/>
                </a:lnTo>
                <a:lnTo>
                  <a:pt x="6618" y="5962"/>
                </a:lnTo>
                <a:lnTo>
                  <a:pt x="6594" y="5889"/>
                </a:lnTo>
                <a:lnTo>
                  <a:pt x="6521" y="5792"/>
                </a:lnTo>
                <a:lnTo>
                  <a:pt x="6472" y="5719"/>
                </a:lnTo>
                <a:lnTo>
                  <a:pt x="6375" y="5670"/>
                </a:lnTo>
                <a:lnTo>
                  <a:pt x="6302" y="5622"/>
                </a:lnTo>
                <a:close/>
                <a:moveTo>
                  <a:pt x="9368" y="5622"/>
                </a:moveTo>
                <a:lnTo>
                  <a:pt x="9319" y="5646"/>
                </a:lnTo>
                <a:lnTo>
                  <a:pt x="9271" y="5670"/>
                </a:lnTo>
                <a:lnTo>
                  <a:pt x="9222" y="5719"/>
                </a:lnTo>
                <a:lnTo>
                  <a:pt x="9149" y="5768"/>
                </a:lnTo>
                <a:lnTo>
                  <a:pt x="9076" y="5816"/>
                </a:lnTo>
                <a:lnTo>
                  <a:pt x="9027" y="5889"/>
                </a:lnTo>
                <a:lnTo>
                  <a:pt x="8979" y="5987"/>
                </a:lnTo>
                <a:lnTo>
                  <a:pt x="8930" y="6157"/>
                </a:lnTo>
                <a:lnTo>
                  <a:pt x="8930" y="6327"/>
                </a:lnTo>
                <a:lnTo>
                  <a:pt x="8930" y="6425"/>
                </a:lnTo>
                <a:lnTo>
                  <a:pt x="8979" y="6546"/>
                </a:lnTo>
                <a:lnTo>
                  <a:pt x="9027" y="6644"/>
                </a:lnTo>
                <a:lnTo>
                  <a:pt x="9076" y="6717"/>
                </a:lnTo>
                <a:lnTo>
                  <a:pt x="9149" y="6790"/>
                </a:lnTo>
                <a:lnTo>
                  <a:pt x="9246" y="6863"/>
                </a:lnTo>
                <a:lnTo>
                  <a:pt x="9344" y="6911"/>
                </a:lnTo>
                <a:lnTo>
                  <a:pt x="9441" y="6936"/>
                </a:lnTo>
                <a:lnTo>
                  <a:pt x="9587" y="6936"/>
                </a:lnTo>
                <a:lnTo>
                  <a:pt x="9660" y="6911"/>
                </a:lnTo>
                <a:lnTo>
                  <a:pt x="9709" y="6863"/>
                </a:lnTo>
                <a:lnTo>
                  <a:pt x="9830" y="6717"/>
                </a:lnTo>
                <a:lnTo>
                  <a:pt x="9903" y="6546"/>
                </a:lnTo>
                <a:lnTo>
                  <a:pt x="9928" y="6352"/>
                </a:lnTo>
                <a:lnTo>
                  <a:pt x="9928" y="6157"/>
                </a:lnTo>
                <a:lnTo>
                  <a:pt x="9879" y="5962"/>
                </a:lnTo>
                <a:lnTo>
                  <a:pt x="9855" y="5889"/>
                </a:lnTo>
                <a:lnTo>
                  <a:pt x="9782" y="5792"/>
                </a:lnTo>
                <a:lnTo>
                  <a:pt x="9733" y="5719"/>
                </a:lnTo>
                <a:lnTo>
                  <a:pt x="9636" y="5670"/>
                </a:lnTo>
                <a:lnTo>
                  <a:pt x="9563" y="5622"/>
                </a:lnTo>
                <a:close/>
                <a:moveTo>
                  <a:pt x="7786" y="6765"/>
                </a:moveTo>
                <a:lnTo>
                  <a:pt x="7738" y="6814"/>
                </a:lnTo>
                <a:lnTo>
                  <a:pt x="7713" y="6863"/>
                </a:lnTo>
                <a:lnTo>
                  <a:pt x="7713" y="7082"/>
                </a:lnTo>
                <a:lnTo>
                  <a:pt x="7738" y="7301"/>
                </a:lnTo>
                <a:lnTo>
                  <a:pt x="7738" y="7520"/>
                </a:lnTo>
                <a:lnTo>
                  <a:pt x="7762" y="7739"/>
                </a:lnTo>
                <a:lnTo>
                  <a:pt x="7786" y="7787"/>
                </a:lnTo>
                <a:lnTo>
                  <a:pt x="7811" y="7812"/>
                </a:lnTo>
                <a:lnTo>
                  <a:pt x="7908" y="7860"/>
                </a:lnTo>
                <a:lnTo>
                  <a:pt x="7957" y="7836"/>
                </a:lnTo>
                <a:lnTo>
                  <a:pt x="8005" y="7836"/>
                </a:lnTo>
                <a:lnTo>
                  <a:pt x="8030" y="7787"/>
                </a:lnTo>
                <a:lnTo>
                  <a:pt x="8054" y="7739"/>
                </a:lnTo>
                <a:lnTo>
                  <a:pt x="8054" y="7641"/>
                </a:lnTo>
                <a:lnTo>
                  <a:pt x="8054" y="7520"/>
                </a:lnTo>
                <a:lnTo>
                  <a:pt x="8030" y="7301"/>
                </a:lnTo>
                <a:lnTo>
                  <a:pt x="7981" y="7057"/>
                </a:lnTo>
                <a:lnTo>
                  <a:pt x="7957" y="6936"/>
                </a:lnTo>
                <a:lnTo>
                  <a:pt x="7884" y="6814"/>
                </a:lnTo>
                <a:lnTo>
                  <a:pt x="7835" y="6765"/>
                </a:lnTo>
                <a:close/>
                <a:moveTo>
                  <a:pt x="8589" y="8274"/>
                </a:moveTo>
                <a:lnTo>
                  <a:pt x="8249" y="8371"/>
                </a:lnTo>
                <a:lnTo>
                  <a:pt x="7932" y="8444"/>
                </a:lnTo>
                <a:lnTo>
                  <a:pt x="7592" y="8469"/>
                </a:lnTo>
                <a:lnTo>
                  <a:pt x="7421" y="8469"/>
                </a:lnTo>
                <a:lnTo>
                  <a:pt x="7251" y="8444"/>
                </a:lnTo>
                <a:lnTo>
                  <a:pt x="7202" y="8469"/>
                </a:lnTo>
                <a:lnTo>
                  <a:pt x="7178" y="8469"/>
                </a:lnTo>
                <a:lnTo>
                  <a:pt x="7154" y="8517"/>
                </a:lnTo>
                <a:lnTo>
                  <a:pt x="7178" y="8542"/>
                </a:lnTo>
                <a:lnTo>
                  <a:pt x="7227" y="8639"/>
                </a:lnTo>
                <a:lnTo>
                  <a:pt x="7300" y="8688"/>
                </a:lnTo>
                <a:lnTo>
                  <a:pt x="7373" y="8761"/>
                </a:lnTo>
                <a:lnTo>
                  <a:pt x="7470" y="8785"/>
                </a:lnTo>
                <a:lnTo>
                  <a:pt x="7665" y="8834"/>
                </a:lnTo>
                <a:lnTo>
                  <a:pt x="7908" y="8834"/>
                </a:lnTo>
                <a:lnTo>
                  <a:pt x="8127" y="8809"/>
                </a:lnTo>
                <a:lnTo>
                  <a:pt x="8370" y="8761"/>
                </a:lnTo>
                <a:lnTo>
                  <a:pt x="8565" y="8712"/>
                </a:lnTo>
                <a:lnTo>
                  <a:pt x="8735" y="8639"/>
                </a:lnTo>
                <a:lnTo>
                  <a:pt x="8808" y="8590"/>
                </a:lnTo>
                <a:lnTo>
                  <a:pt x="8833" y="8542"/>
                </a:lnTo>
                <a:lnTo>
                  <a:pt x="8833" y="8469"/>
                </a:lnTo>
                <a:lnTo>
                  <a:pt x="8833" y="8396"/>
                </a:lnTo>
                <a:lnTo>
                  <a:pt x="8784" y="8347"/>
                </a:lnTo>
                <a:lnTo>
                  <a:pt x="8735" y="8298"/>
                </a:lnTo>
                <a:lnTo>
                  <a:pt x="8662" y="8274"/>
                </a:lnTo>
                <a:close/>
                <a:moveTo>
                  <a:pt x="6618" y="9928"/>
                </a:moveTo>
                <a:lnTo>
                  <a:pt x="6862" y="10026"/>
                </a:lnTo>
                <a:lnTo>
                  <a:pt x="7105" y="10099"/>
                </a:lnTo>
                <a:lnTo>
                  <a:pt x="7373" y="10172"/>
                </a:lnTo>
                <a:lnTo>
                  <a:pt x="7616" y="10220"/>
                </a:lnTo>
                <a:lnTo>
                  <a:pt x="7859" y="10245"/>
                </a:lnTo>
                <a:lnTo>
                  <a:pt x="8127" y="10269"/>
                </a:lnTo>
                <a:lnTo>
                  <a:pt x="8370" y="10245"/>
                </a:lnTo>
                <a:lnTo>
                  <a:pt x="8614" y="10220"/>
                </a:lnTo>
                <a:lnTo>
                  <a:pt x="8833" y="10172"/>
                </a:lnTo>
                <a:lnTo>
                  <a:pt x="9052" y="10123"/>
                </a:lnTo>
                <a:lnTo>
                  <a:pt x="9027" y="10366"/>
                </a:lnTo>
                <a:lnTo>
                  <a:pt x="8735" y="10391"/>
                </a:lnTo>
                <a:lnTo>
                  <a:pt x="8443" y="10415"/>
                </a:lnTo>
                <a:lnTo>
                  <a:pt x="8419" y="10415"/>
                </a:lnTo>
                <a:lnTo>
                  <a:pt x="8151" y="10391"/>
                </a:lnTo>
                <a:lnTo>
                  <a:pt x="8005" y="10391"/>
                </a:lnTo>
                <a:lnTo>
                  <a:pt x="7859" y="10415"/>
                </a:lnTo>
                <a:lnTo>
                  <a:pt x="7859" y="10439"/>
                </a:lnTo>
                <a:lnTo>
                  <a:pt x="7835" y="10464"/>
                </a:lnTo>
                <a:lnTo>
                  <a:pt x="7835" y="10512"/>
                </a:lnTo>
                <a:lnTo>
                  <a:pt x="7884" y="10585"/>
                </a:lnTo>
                <a:lnTo>
                  <a:pt x="7932" y="10610"/>
                </a:lnTo>
                <a:lnTo>
                  <a:pt x="8078" y="10683"/>
                </a:lnTo>
                <a:lnTo>
                  <a:pt x="8224" y="10707"/>
                </a:lnTo>
                <a:lnTo>
                  <a:pt x="8346" y="10731"/>
                </a:lnTo>
                <a:lnTo>
                  <a:pt x="8687" y="10731"/>
                </a:lnTo>
                <a:lnTo>
                  <a:pt x="8857" y="10707"/>
                </a:lnTo>
                <a:lnTo>
                  <a:pt x="9027" y="10683"/>
                </a:lnTo>
                <a:lnTo>
                  <a:pt x="9027" y="10804"/>
                </a:lnTo>
                <a:lnTo>
                  <a:pt x="8687" y="10853"/>
                </a:lnTo>
                <a:lnTo>
                  <a:pt x="8541" y="10877"/>
                </a:lnTo>
                <a:lnTo>
                  <a:pt x="8370" y="10902"/>
                </a:lnTo>
                <a:lnTo>
                  <a:pt x="7932" y="10902"/>
                </a:lnTo>
                <a:lnTo>
                  <a:pt x="7786" y="10950"/>
                </a:lnTo>
                <a:lnTo>
                  <a:pt x="7762" y="10999"/>
                </a:lnTo>
                <a:lnTo>
                  <a:pt x="7786" y="11023"/>
                </a:lnTo>
                <a:lnTo>
                  <a:pt x="7884" y="11121"/>
                </a:lnTo>
                <a:lnTo>
                  <a:pt x="8030" y="11194"/>
                </a:lnTo>
                <a:lnTo>
                  <a:pt x="8200" y="11242"/>
                </a:lnTo>
                <a:lnTo>
                  <a:pt x="8589" y="11242"/>
                </a:lnTo>
                <a:lnTo>
                  <a:pt x="8760" y="11218"/>
                </a:lnTo>
                <a:lnTo>
                  <a:pt x="8930" y="11194"/>
                </a:lnTo>
                <a:lnTo>
                  <a:pt x="9076" y="11121"/>
                </a:lnTo>
                <a:lnTo>
                  <a:pt x="9125" y="11218"/>
                </a:lnTo>
                <a:lnTo>
                  <a:pt x="8954" y="11291"/>
                </a:lnTo>
                <a:lnTo>
                  <a:pt x="8760" y="11340"/>
                </a:lnTo>
                <a:lnTo>
                  <a:pt x="8151" y="11461"/>
                </a:lnTo>
                <a:lnTo>
                  <a:pt x="8127" y="11461"/>
                </a:lnTo>
                <a:lnTo>
                  <a:pt x="8127" y="11486"/>
                </a:lnTo>
                <a:lnTo>
                  <a:pt x="8151" y="11510"/>
                </a:lnTo>
                <a:lnTo>
                  <a:pt x="8346" y="11583"/>
                </a:lnTo>
                <a:lnTo>
                  <a:pt x="8589" y="11607"/>
                </a:lnTo>
                <a:lnTo>
                  <a:pt x="8370" y="11656"/>
                </a:lnTo>
                <a:lnTo>
                  <a:pt x="8151" y="11680"/>
                </a:lnTo>
                <a:lnTo>
                  <a:pt x="7932" y="11680"/>
                </a:lnTo>
                <a:lnTo>
                  <a:pt x="7713" y="11656"/>
                </a:lnTo>
                <a:lnTo>
                  <a:pt x="7421" y="11632"/>
                </a:lnTo>
                <a:lnTo>
                  <a:pt x="7129" y="11559"/>
                </a:lnTo>
                <a:lnTo>
                  <a:pt x="6862" y="11461"/>
                </a:lnTo>
                <a:lnTo>
                  <a:pt x="6740" y="11388"/>
                </a:lnTo>
                <a:lnTo>
                  <a:pt x="6618" y="11291"/>
                </a:lnTo>
                <a:lnTo>
                  <a:pt x="6594" y="11242"/>
                </a:lnTo>
                <a:lnTo>
                  <a:pt x="6667" y="11194"/>
                </a:lnTo>
                <a:lnTo>
                  <a:pt x="6716" y="11121"/>
                </a:lnTo>
                <a:lnTo>
                  <a:pt x="6716" y="11023"/>
                </a:lnTo>
                <a:lnTo>
                  <a:pt x="6716" y="10950"/>
                </a:lnTo>
                <a:lnTo>
                  <a:pt x="6667" y="10804"/>
                </a:lnTo>
                <a:lnTo>
                  <a:pt x="6618" y="10610"/>
                </a:lnTo>
                <a:lnTo>
                  <a:pt x="6594" y="10415"/>
                </a:lnTo>
                <a:lnTo>
                  <a:pt x="6594" y="10245"/>
                </a:lnTo>
                <a:lnTo>
                  <a:pt x="6618" y="10074"/>
                </a:lnTo>
                <a:lnTo>
                  <a:pt x="6643" y="9977"/>
                </a:lnTo>
                <a:lnTo>
                  <a:pt x="6643" y="9953"/>
                </a:lnTo>
                <a:lnTo>
                  <a:pt x="6618" y="10001"/>
                </a:lnTo>
                <a:lnTo>
                  <a:pt x="6618" y="9928"/>
                </a:lnTo>
                <a:close/>
                <a:moveTo>
                  <a:pt x="9636" y="11218"/>
                </a:moveTo>
                <a:lnTo>
                  <a:pt x="9782" y="11291"/>
                </a:lnTo>
                <a:lnTo>
                  <a:pt x="9928" y="11364"/>
                </a:lnTo>
                <a:lnTo>
                  <a:pt x="9855" y="11510"/>
                </a:lnTo>
                <a:lnTo>
                  <a:pt x="9757" y="11632"/>
                </a:lnTo>
                <a:lnTo>
                  <a:pt x="9636" y="11778"/>
                </a:lnTo>
                <a:lnTo>
                  <a:pt x="9514" y="11875"/>
                </a:lnTo>
                <a:lnTo>
                  <a:pt x="9246" y="12070"/>
                </a:lnTo>
                <a:lnTo>
                  <a:pt x="8930" y="12240"/>
                </a:lnTo>
                <a:lnTo>
                  <a:pt x="8589" y="12362"/>
                </a:lnTo>
                <a:lnTo>
                  <a:pt x="8249" y="12435"/>
                </a:lnTo>
                <a:lnTo>
                  <a:pt x="7908" y="12483"/>
                </a:lnTo>
                <a:lnTo>
                  <a:pt x="7592" y="12508"/>
                </a:lnTo>
                <a:lnTo>
                  <a:pt x="7227" y="12508"/>
                </a:lnTo>
                <a:lnTo>
                  <a:pt x="6886" y="12459"/>
                </a:lnTo>
                <a:lnTo>
                  <a:pt x="6521" y="12362"/>
                </a:lnTo>
                <a:lnTo>
                  <a:pt x="6375" y="12289"/>
                </a:lnTo>
                <a:lnTo>
                  <a:pt x="6205" y="12216"/>
                </a:lnTo>
                <a:lnTo>
                  <a:pt x="6083" y="12118"/>
                </a:lnTo>
                <a:lnTo>
                  <a:pt x="5986" y="12021"/>
                </a:lnTo>
                <a:lnTo>
                  <a:pt x="5888" y="11924"/>
                </a:lnTo>
                <a:lnTo>
                  <a:pt x="5815" y="11826"/>
                </a:lnTo>
                <a:lnTo>
                  <a:pt x="5694" y="11583"/>
                </a:lnTo>
                <a:lnTo>
                  <a:pt x="5572" y="11315"/>
                </a:lnTo>
                <a:lnTo>
                  <a:pt x="5645" y="11291"/>
                </a:lnTo>
                <a:lnTo>
                  <a:pt x="5840" y="11267"/>
                </a:lnTo>
                <a:lnTo>
                  <a:pt x="6107" y="11242"/>
                </a:lnTo>
                <a:lnTo>
                  <a:pt x="6180" y="11364"/>
                </a:lnTo>
                <a:lnTo>
                  <a:pt x="6278" y="11486"/>
                </a:lnTo>
                <a:lnTo>
                  <a:pt x="6448" y="11656"/>
                </a:lnTo>
                <a:lnTo>
                  <a:pt x="6594" y="11753"/>
                </a:lnTo>
                <a:lnTo>
                  <a:pt x="6764" y="11851"/>
                </a:lnTo>
                <a:lnTo>
                  <a:pt x="7105" y="11972"/>
                </a:lnTo>
                <a:lnTo>
                  <a:pt x="7446" y="12045"/>
                </a:lnTo>
                <a:lnTo>
                  <a:pt x="7811" y="12094"/>
                </a:lnTo>
                <a:lnTo>
                  <a:pt x="8151" y="12094"/>
                </a:lnTo>
                <a:lnTo>
                  <a:pt x="8492" y="12070"/>
                </a:lnTo>
                <a:lnTo>
                  <a:pt x="8833" y="11972"/>
                </a:lnTo>
                <a:lnTo>
                  <a:pt x="9003" y="11924"/>
                </a:lnTo>
                <a:lnTo>
                  <a:pt x="9173" y="11851"/>
                </a:lnTo>
                <a:lnTo>
                  <a:pt x="9295" y="11753"/>
                </a:lnTo>
                <a:lnTo>
                  <a:pt x="9441" y="11607"/>
                </a:lnTo>
                <a:lnTo>
                  <a:pt x="9563" y="11461"/>
                </a:lnTo>
                <a:lnTo>
                  <a:pt x="9587" y="11364"/>
                </a:lnTo>
                <a:lnTo>
                  <a:pt x="9611" y="11291"/>
                </a:lnTo>
                <a:lnTo>
                  <a:pt x="9636" y="11218"/>
                </a:lnTo>
                <a:close/>
                <a:moveTo>
                  <a:pt x="5231" y="11437"/>
                </a:moveTo>
                <a:lnTo>
                  <a:pt x="5231" y="11583"/>
                </a:lnTo>
                <a:lnTo>
                  <a:pt x="5280" y="11729"/>
                </a:lnTo>
                <a:lnTo>
                  <a:pt x="5329" y="11875"/>
                </a:lnTo>
                <a:lnTo>
                  <a:pt x="5402" y="12021"/>
                </a:lnTo>
                <a:lnTo>
                  <a:pt x="5596" y="12264"/>
                </a:lnTo>
                <a:lnTo>
                  <a:pt x="5815" y="12459"/>
                </a:lnTo>
                <a:lnTo>
                  <a:pt x="6010" y="12581"/>
                </a:lnTo>
                <a:lnTo>
                  <a:pt x="6205" y="12702"/>
                </a:lnTo>
                <a:lnTo>
                  <a:pt x="6399" y="12775"/>
                </a:lnTo>
                <a:lnTo>
                  <a:pt x="6618" y="12848"/>
                </a:lnTo>
                <a:lnTo>
                  <a:pt x="6837" y="12897"/>
                </a:lnTo>
                <a:lnTo>
                  <a:pt x="7056" y="12946"/>
                </a:lnTo>
                <a:lnTo>
                  <a:pt x="7494" y="12970"/>
                </a:lnTo>
                <a:lnTo>
                  <a:pt x="7908" y="12946"/>
                </a:lnTo>
                <a:lnTo>
                  <a:pt x="8322" y="12897"/>
                </a:lnTo>
                <a:lnTo>
                  <a:pt x="8760" y="12775"/>
                </a:lnTo>
                <a:lnTo>
                  <a:pt x="9149" y="12629"/>
                </a:lnTo>
                <a:lnTo>
                  <a:pt x="9344" y="12532"/>
                </a:lnTo>
                <a:lnTo>
                  <a:pt x="9538" y="12410"/>
                </a:lnTo>
                <a:lnTo>
                  <a:pt x="9709" y="12289"/>
                </a:lnTo>
                <a:lnTo>
                  <a:pt x="9879" y="12143"/>
                </a:lnTo>
                <a:lnTo>
                  <a:pt x="10025" y="11997"/>
                </a:lnTo>
                <a:lnTo>
                  <a:pt x="10147" y="11851"/>
                </a:lnTo>
                <a:lnTo>
                  <a:pt x="10268" y="11656"/>
                </a:lnTo>
                <a:lnTo>
                  <a:pt x="10366" y="11486"/>
                </a:lnTo>
                <a:lnTo>
                  <a:pt x="10950" y="11583"/>
                </a:lnTo>
                <a:lnTo>
                  <a:pt x="10974" y="11583"/>
                </a:lnTo>
                <a:lnTo>
                  <a:pt x="10828" y="11680"/>
                </a:lnTo>
                <a:lnTo>
                  <a:pt x="10658" y="11778"/>
                </a:lnTo>
                <a:lnTo>
                  <a:pt x="10512" y="11899"/>
                </a:lnTo>
                <a:lnTo>
                  <a:pt x="10366" y="12045"/>
                </a:lnTo>
                <a:lnTo>
                  <a:pt x="10317" y="12118"/>
                </a:lnTo>
                <a:lnTo>
                  <a:pt x="10293" y="12216"/>
                </a:lnTo>
                <a:lnTo>
                  <a:pt x="10439" y="12167"/>
                </a:lnTo>
                <a:lnTo>
                  <a:pt x="10585" y="12094"/>
                </a:lnTo>
                <a:lnTo>
                  <a:pt x="10852" y="11924"/>
                </a:lnTo>
                <a:lnTo>
                  <a:pt x="11193" y="11778"/>
                </a:lnTo>
                <a:lnTo>
                  <a:pt x="11315" y="11753"/>
                </a:lnTo>
                <a:lnTo>
                  <a:pt x="11436" y="11705"/>
                </a:lnTo>
                <a:lnTo>
                  <a:pt x="11461" y="11680"/>
                </a:lnTo>
                <a:lnTo>
                  <a:pt x="12020" y="11851"/>
                </a:lnTo>
                <a:lnTo>
                  <a:pt x="11728" y="11948"/>
                </a:lnTo>
                <a:lnTo>
                  <a:pt x="11436" y="12070"/>
                </a:lnTo>
                <a:lnTo>
                  <a:pt x="11144" y="12191"/>
                </a:lnTo>
                <a:lnTo>
                  <a:pt x="10877" y="12362"/>
                </a:lnTo>
                <a:lnTo>
                  <a:pt x="10633" y="12532"/>
                </a:lnTo>
                <a:lnTo>
                  <a:pt x="10609" y="12556"/>
                </a:lnTo>
                <a:lnTo>
                  <a:pt x="10633" y="12581"/>
                </a:lnTo>
                <a:lnTo>
                  <a:pt x="11144" y="12386"/>
                </a:lnTo>
                <a:lnTo>
                  <a:pt x="11655" y="12216"/>
                </a:lnTo>
                <a:lnTo>
                  <a:pt x="11874" y="12167"/>
                </a:lnTo>
                <a:lnTo>
                  <a:pt x="12093" y="12118"/>
                </a:lnTo>
                <a:lnTo>
                  <a:pt x="12312" y="12094"/>
                </a:lnTo>
                <a:lnTo>
                  <a:pt x="12531" y="12021"/>
                </a:lnTo>
                <a:lnTo>
                  <a:pt x="12969" y="12216"/>
                </a:lnTo>
                <a:lnTo>
                  <a:pt x="12726" y="12289"/>
                </a:lnTo>
                <a:lnTo>
                  <a:pt x="12507" y="12386"/>
                </a:lnTo>
                <a:lnTo>
                  <a:pt x="11874" y="12654"/>
                </a:lnTo>
                <a:lnTo>
                  <a:pt x="11582" y="12800"/>
                </a:lnTo>
                <a:lnTo>
                  <a:pt x="11266" y="12897"/>
                </a:lnTo>
                <a:lnTo>
                  <a:pt x="11242" y="12921"/>
                </a:lnTo>
                <a:lnTo>
                  <a:pt x="11217" y="12946"/>
                </a:lnTo>
                <a:lnTo>
                  <a:pt x="11242" y="12970"/>
                </a:lnTo>
                <a:lnTo>
                  <a:pt x="11266" y="12994"/>
                </a:lnTo>
                <a:lnTo>
                  <a:pt x="11850" y="12873"/>
                </a:lnTo>
                <a:lnTo>
                  <a:pt x="12458" y="12727"/>
                </a:lnTo>
                <a:lnTo>
                  <a:pt x="12677" y="12678"/>
                </a:lnTo>
                <a:lnTo>
                  <a:pt x="12920" y="12629"/>
                </a:lnTo>
                <a:lnTo>
                  <a:pt x="13164" y="12556"/>
                </a:lnTo>
                <a:lnTo>
                  <a:pt x="13285" y="12508"/>
                </a:lnTo>
                <a:lnTo>
                  <a:pt x="13383" y="12459"/>
                </a:lnTo>
                <a:lnTo>
                  <a:pt x="13626" y="12629"/>
                </a:lnTo>
                <a:lnTo>
                  <a:pt x="13869" y="12824"/>
                </a:lnTo>
                <a:lnTo>
                  <a:pt x="13602" y="12873"/>
                </a:lnTo>
                <a:lnTo>
                  <a:pt x="12847" y="13067"/>
                </a:lnTo>
                <a:lnTo>
                  <a:pt x="12482" y="13165"/>
                </a:lnTo>
                <a:lnTo>
                  <a:pt x="12142" y="13286"/>
                </a:lnTo>
                <a:lnTo>
                  <a:pt x="12093" y="13335"/>
                </a:lnTo>
                <a:lnTo>
                  <a:pt x="12117" y="13359"/>
                </a:lnTo>
                <a:lnTo>
                  <a:pt x="12263" y="13408"/>
                </a:lnTo>
                <a:lnTo>
                  <a:pt x="12409" y="13432"/>
                </a:lnTo>
                <a:lnTo>
                  <a:pt x="12531" y="13457"/>
                </a:lnTo>
                <a:lnTo>
                  <a:pt x="12677" y="13432"/>
                </a:lnTo>
                <a:lnTo>
                  <a:pt x="12969" y="13408"/>
                </a:lnTo>
                <a:lnTo>
                  <a:pt x="13237" y="13335"/>
                </a:lnTo>
                <a:lnTo>
                  <a:pt x="13675" y="13238"/>
                </a:lnTo>
                <a:lnTo>
                  <a:pt x="13869" y="13189"/>
                </a:lnTo>
                <a:lnTo>
                  <a:pt x="14088" y="13165"/>
                </a:lnTo>
                <a:lnTo>
                  <a:pt x="14186" y="13140"/>
                </a:lnTo>
                <a:lnTo>
                  <a:pt x="14356" y="13335"/>
                </a:lnTo>
                <a:lnTo>
                  <a:pt x="14502" y="13530"/>
                </a:lnTo>
                <a:lnTo>
                  <a:pt x="14186" y="13554"/>
                </a:lnTo>
                <a:lnTo>
                  <a:pt x="13845" y="13578"/>
                </a:lnTo>
                <a:lnTo>
                  <a:pt x="13529" y="13627"/>
                </a:lnTo>
                <a:lnTo>
                  <a:pt x="13212" y="13676"/>
                </a:lnTo>
                <a:lnTo>
                  <a:pt x="13042" y="13724"/>
                </a:lnTo>
                <a:lnTo>
                  <a:pt x="12896" y="13773"/>
                </a:lnTo>
                <a:lnTo>
                  <a:pt x="12872" y="13797"/>
                </a:lnTo>
                <a:lnTo>
                  <a:pt x="12872" y="13822"/>
                </a:lnTo>
                <a:lnTo>
                  <a:pt x="12896" y="13846"/>
                </a:lnTo>
                <a:lnTo>
                  <a:pt x="12896" y="13870"/>
                </a:lnTo>
                <a:lnTo>
                  <a:pt x="13188" y="13919"/>
                </a:lnTo>
                <a:lnTo>
                  <a:pt x="13456" y="13943"/>
                </a:lnTo>
                <a:lnTo>
                  <a:pt x="13991" y="13919"/>
                </a:lnTo>
                <a:lnTo>
                  <a:pt x="14745" y="13919"/>
                </a:lnTo>
                <a:lnTo>
                  <a:pt x="14916" y="14284"/>
                </a:lnTo>
                <a:lnTo>
                  <a:pt x="14405" y="14308"/>
                </a:lnTo>
                <a:lnTo>
                  <a:pt x="13821" y="14308"/>
                </a:lnTo>
                <a:lnTo>
                  <a:pt x="13529" y="14333"/>
                </a:lnTo>
                <a:lnTo>
                  <a:pt x="13383" y="14357"/>
                </a:lnTo>
                <a:lnTo>
                  <a:pt x="13237" y="14381"/>
                </a:lnTo>
                <a:lnTo>
                  <a:pt x="13212" y="14406"/>
                </a:lnTo>
                <a:lnTo>
                  <a:pt x="13188" y="14454"/>
                </a:lnTo>
                <a:lnTo>
                  <a:pt x="13212" y="14503"/>
                </a:lnTo>
                <a:lnTo>
                  <a:pt x="13237" y="14527"/>
                </a:lnTo>
                <a:lnTo>
                  <a:pt x="13529" y="14600"/>
                </a:lnTo>
                <a:lnTo>
                  <a:pt x="13821" y="14625"/>
                </a:lnTo>
                <a:lnTo>
                  <a:pt x="14721" y="14625"/>
                </a:lnTo>
                <a:lnTo>
                  <a:pt x="15037" y="14600"/>
                </a:lnTo>
                <a:lnTo>
                  <a:pt x="15110" y="14868"/>
                </a:lnTo>
                <a:lnTo>
                  <a:pt x="15159" y="15136"/>
                </a:lnTo>
                <a:lnTo>
                  <a:pt x="14989" y="15087"/>
                </a:lnTo>
                <a:lnTo>
                  <a:pt x="14818" y="15087"/>
                </a:lnTo>
                <a:lnTo>
                  <a:pt x="14453" y="15063"/>
                </a:lnTo>
                <a:lnTo>
                  <a:pt x="14234" y="15063"/>
                </a:lnTo>
                <a:lnTo>
                  <a:pt x="13991" y="15087"/>
                </a:lnTo>
                <a:lnTo>
                  <a:pt x="13772" y="15111"/>
                </a:lnTo>
                <a:lnTo>
                  <a:pt x="13529" y="15184"/>
                </a:lnTo>
                <a:lnTo>
                  <a:pt x="13504" y="15209"/>
                </a:lnTo>
                <a:lnTo>
                  <a:pt x="13504" y="15233"/>
                </a:lnTo>
                <a:lnTo>
                  <a:pt x="13504" y="15282"/>
                </a:lnTo>
                <a:lnTo>
                  <a:pt x="13553" y="15282"/>
                </a:lnTo>
                <a:lnTo>
                  <a:pt x="14015" y="15306"/>
                </a:lnTo>
                <a:lnTo>
                  <a:pt x="14453" y="15330"/>
                </a:lnTo>
                <a:lnTo>
                  <a:pt x="14843" y="15355"/>
                </a:lnTo>
                <a:lnTo>
                  <a:pt x="15013" y="15355"/>
                </a:lnTo>
                <a:lnTo>
                  <a:pt x="15183" y="15330"/>
                </a:lnTo>
                <a:lnTo>
                  <a:pt x="15183" y="15330"/>
                </a:lnTo>
                <a:lnTo>
                  <a:pt x="15086" y="15355"/>
                </a:lnTo>
                <a:lnTo>
                  <a:pt x="14794" y="15452"/>
                </a:lnTo>
                <a:lnTo>
                  <a:pt x="14502" y="15549"/>
                </a:lnTo>
                <a:lnTo>
                  <a:pt x="13918" y="15671"/>
                </a:lnTo>
                <a:lnTo>
                  <a:pt x="13310" y="15768"/>
                </a:lnTo>
                <a:lnTo>
                  <a:pt x="12701" y="15841"/>
                </a:lnTo>
                <a:lnTo>
                  <a:pt x="12677" y="15720"/>
                </a:lnTo>
                <a:lnTo>
                  <a:pt x="12653" y="15525"/>
                </a:lnTo>
                <a:lnTo>
                  <a:pt x="12628" y="15428"/>
                </a:lnTo>
                <a:lnTo>
                  <a:pt x="12555" y="15330"/>
                </a:lnTo>
                <a:lnTo>
                  <a:pt x="12482" y="15257"/>
                </a:lnTo>
                <a:lnTo>
                  <a:pt x="12385" y="15233"/>
                </a:lnTo>
                <a:lnTo>
                  <a:pt x="12288" y="15257"/>
                </a:lnTo>
                <a:lnTo>
                  <a:pt x="12215" y="15330"/>
                </a:lnTo>
                <a:lnTo>
                  <a:pt x="12166" y="15428"/>
                </a:lnTo>
                <a:lnTo>
                  <a:pt x="12142" y="15525"/>
                </a:lnTo>
                <a:lnTo>
                  <a:pt x="12142" y="15720"/>
                </a:lnTo>
                <a:lnTo>
                  <a:pt x="12142" y="15890"/>
                </a:lnTo>
                <a:lnTo>
                  <a:pt x="11801" y="15939"/>
                </a:lnTo>
                <a:lnTo>
                  <a:pt x="11290" y="15987"/>
                </a:lnTo>
                <a:lnTo>
                  <a:pt x="10755" y="16036"/>
                </a:lnTo>
                <a:lnTo>
                  <a:pt x="9709" y="16085"/>
                </a:lnTo>
                <a:lnTo>
                  <a:pt x="7592" y="16085"/>
                </a:lnTo>
                <a:lnTo>
                  <a:pt x="6521" y="16060"/>
                </a:lnTo>
                <a:lnTo>
                  <a:pt x="5475" y="16012"/>
                </a:lnTo>
                <a:lnTo>
                  <a:pt x="4428" y="15939"/>
                </a:lnTo>
                <a:lnTo>
                  <a:pt x="3382" y="15841"/>
                </a:lnTo>
                <a:lnTo>
                  <a:pt x="3236" y="15817"/>
                </a:lnTo>
                <a:lnTo>
                  <a:pt x="3236" y="15768"/>
                </a:lnTo>
                <a:lnTo>
                  <a:pt x="3236" y="15671"/>
                </a:lnTo>
                <a:lnTo>
                  <a:pt x="3212" y="15622"/>
                </a:lnTo>
                <a:lnTo>
                  <a:pt x="3212" y="15574"/>
                </a:lnTo>
                <a:lnTo>
                  <a:pt x="3236" y="15403"/>
                </a:lnTo>
                <a:lnTo>
                  <a:pt x="3236" y="15306"/>
                </a:lnTo>
                <a:lnTo>
                  <a:pt x="3212" y="15209"/>
                </a:lnTo>
                <a:lnTo>
                  <a:pt x="3163" y="15136"/>
                </a:lnTo>
                <a:lnTo>
                  <a:pt x="3090" y="15087"/>
                </a:lnTo>
                <a:lnTo>
                  <a:pt x="3017" y="15087"/>
                </a:lnTo>
                <a:lnTo>
                  <a:pt x="2920" y="15111"/>
                </a:lnTo>
                <a:lnTo>
                  <a:pt x="2823" y="15209"/>
                </a:lnTo>
                <a:lnTo>
                  <a:pt x="2750" y="15330"/>
                </a:lnTo>
                <a:lnTo>
                  <a:pt x="2725" y="15452"/>
                </a:lnTo>
                <a:lnTo>
                  <a:pt x="2701" y="15598"/>
                </a:lnTo>
                <a:lnTo>
                  <a:pt x="2701" y="15695"/>
                </a:lnTo>
                <a:lnTo>
                  <a:pt x="2141" y="15525"/>
                </a:lnTo>
                <a:lnTo>
                  <a:pt x="1582" y="15355"/>
                </a:lnTo>
                <a:lnTo>
                  <a:pt x="1314" y="15282"/>
                </a:lnTo>
                <a:lnTo>
                  <a:pt x="1046" y="15257"/>
                </a:lnTo>
                <a:lnTo>
                  <a:pt x="754" y="15233"/>
                </a:lnTo>
                <a:lnTo>
                  <a:pt x="487" y="15257"/>
                </a:lnTo>
                <a:lnTo>
                  <a:pt x="462" y="15038"/>
                </a:lnTo>
                <a:lnTo>
                  <a:pt x="487" y="14844"/>
                </a:lnTo>
                <a:lnTo>
                  <a:pt x="511" y="14625"/>
                </a:lnTo>
                <a:lnTo>
                  <a:pt x="584" y="14430"/>
                </a:lnTo>
                <a:lnTo>
                  <a:pt x="657" y="14235"/>
                </a:lnTo>
                <a:lnTo>
                  <a:pt x="754" y="14041"/>
                </a:lnTo>
                <a:lnTo>
                  <a:pt x="852" y="13870"/>
                </a:lnTo>
                <a:lnTo>
                  <a:pt x="973" y="13676"/>
                </a:lnTo>
                <a:lnTo>
                  <a:pt x="1241" y="13359"/>
                </a:lnTo>
                <a:lnTo>
                  <a:pt x="1557" y="13043"/>
                </a:lnTo>
                <a:lnTo>
                  <a:pt x="1874" y="12775"/>
                </a:lnTo>
                <a:lnTo>
                  <a:pt x="2190" y="12532"/>
                </a:lnTo>
                <a:lnTo>
                  <a:pt x="2409" y="12386"/>
                </a:lnTo>
                <a:lnTo>
                  <a:pt x="2604" y="12289"/>
                </a:lnTo>
                <a:lnTo>
                  <a:pt x="3042" y="12070"/>
                </a:lnTo>
                <a:lnTo>
                  <a:pt x="3480" y="11924"/>
                </a:lnTo>
                <a:lnTo>
                  <a:pt x="3942" y="11778"/>
                </a:lnTo>
                <a:lnTo>
                  <a:pt x="4234" y="11680"/>
                </a:lnTo>
                <a:lnTo>
                  <a:pt x="4574" y="11607"/>
                </a:lnTo>
                <a:lnTo>
                  <a:pt x="5231" y="11437"/>
                </a:lnTo>
                <a:close/>
                <a:moveTo>
                  <a:pt x="8200" y="1"/>
                </a:moveTo>
                <a:lnTo>
                  <a:pt x="7811" y="50"/>
                </a:lnTo>
                <a:lnTo>
                  <a:pt x="7470" y="123"/>
                </a:lnTo>
                <a:lnTo>
                  <a:pt x="7154" y="244"/>
                </a:lnTo>
                <a:lnTo>
                  <a:pt x="6667" y="463"/>
                </a:lnTo>
                <a:lnTo>
                  <a:pt x="6424" y="609"/>
                </a:lnTo>
                <a:lnTo>
                  <a:pt x="6278" y="731"/>
                </a:lnTo>
                <a:lnTo>
                  <a:pt x="6205" y="804"/>
                </a:lnTo>
                <a:lnTo>
                  <a:pt x="6180" y="853"/>
                </a:lnTo>
                <a:lnTo>
                  <a:pt x="6205" y="926"/>
                </a:lnTo>
                <a:lnTo>
                  <a:pt x="6253" y="974"/>
                </a:lnTo>
                <a:lnTo>
                  <a:pt x="6302" y="999"/>
                </a:lnTo>
                <a:lnTo>
                  <a:pt x="6472" y="999"/>
                </a:lnTo>
                <a:lnTo>
                  <a:pt x="6594" y="950"/>
                </a:lnTo>
                <a:lnTo>
                  <a:pt x="6716" y="877"/>
                </a:lnTo>
                <a:lnTo>
                  <a:pt x="7178" y="682"/>
                </a:lnTo>
                <a:lnTo>
                  <a:pt x="7421" y="585"/>
                </a:lnTo>
                <a:lnTo>
                  <a:pt x="7665" y="488"/>
                </a:lnTo>
                <a:lnTo>
                  <a:pt x="8005" y="439"/>
                </a:lnTo>
                <a:lnTo>
                  <a:pt x="8346" y="415"/>
                </a:lnTo>
                <a:lnTo>
                  <a:pt x="8735" y="439"/>
                </a:lnTo>
                <a:lnTo>
                  <a:pt x="9125" y="488"/>
                </a:lnTo>
                <a:lnTo>
                  <a:pt x="9490" y="585"/>
                </a:lnTo>
                <a:lnTo>
                  <a:pt x="9855" y="707"/>
                </a:lnTo>
                <a:lnTo>
                  <a:pt x="10195" y="828"/>
                </a:lnTo>
                <a:lnTo>
                  <a:pt x="10487" y="974"/>
                </a:lnTo>
                <a:lnTo>
                  <a:pt x="10706" y="1096"/>
                </a:lnTo>
                <a:lnTo>
                  <a:pt x="10877" y="1242"/>
                </a:lnTo>
                <a:lnTo>
                  <a:pt x="11023" y="1412"/>
                </a:lnTo>
                <a:lnTo>
                  <a:pt x="11169" y="1583"/>
                </a:lnTo>
                <a:lnTo>
                  <a:pt x="11290" y="1801"/>
                </a:lnTo>
                <a:lnTo>
                  <a:pt x="11388" y="1996"/>
                </a:lnTo>
                <a:lnTo>
                  <a:pt x="11485" y="2215"/>
                </a:lnTo>
                <a:lnTo>
                  <a:pt x="11558" y="2458"/>
                </a:lnTo>
                <a:lnTo>
                  <a:pt x="11655" y="2921"/>
                </a:lnTo>
                <a:lnTo>
                  <a:pt x="11728" y="3407"/>
                </a:lnTo>
                <a:lnTo>
                  <a:pt x="11753" y="3894"/>
                </a:lnTo>
                <a:lnTo>
                  <a:pt x="11753" y="4356"/>
                </a:lnTo>
                <a:lnTo>
                  <a:pt x="11217" y="4356"/>
                </a:lnTo>
                <a:lnTo>
                  <a:pt x="10974" y="4332"/>
                </a:lnTo>
                <a:lnTo>
                  <a:pt x="10731" y="4259"/>
                </a:lnTo>
                <a:lnTo>
                  <a:pt x="10487" y="4210"/>
                </a:lnTo>
                <a:lnTo>
                  <a:pt x="10244" y="4113"/>
                </a:lnTo>
                <a:lnTo>
                  <a:pt x="9782" y="3918"/>
                </a:lnTo>
                <a:lnTo>
                  <a:pt x="9319" y="3675"/>
                </a:lnTo>
                <a:lnTo>
                  <a:pt x="8881" y="3432"/>
                </a:lnTo>
                <a:lnTo>
                  <a:pt x="8419" y="3164"/>
                </a:lnTo>
                <a:lnTo>
                  <a:pt x="7981" y="2921"/>
                </a:lnTo>
                <a:lnTo>
                  <a:pt x="7908" y="2896"/>
                </a:lnTo>
                <a:lnTo>
                  <a:pt x="7835" y="2896"/>
                </a:lnTo>
                <a:lnTo>
                  <a:pt x="7786" y="2921"/>
                </a:lnTo>
                <a:lnTo>
                  <a:pt x="7738" y="2945"/>
                </a:lnTo>
                <a:lnTo>
                  <a:pt x="7689" y="2994"/>
                </a:lnTo>
                <a:lnTo>
                  <a:pt x="7665" y="3042"/>
                </a:lnTo>
                <a:lnTo>
                  <a:pt x="7640" y="3115"/>
                </a:lnTo>
                <a:lnTo>
                  <a:pt x="7640" y="3164"/>
                </a:lnTo>
                <a:lnTo>
                  <a:pt x="7713" y="3529"/>
                </a:lnTo>
                <a:lnTo>
                  <a:pt x="7786" y="3894"/>
                </a:lnTo>
                <a:lnTo>
                  <a:pt x="7640" y="3797"/>
                </a:lnTo>
                <a:lnTo>
                  <a:pt x="7494" y="3699"/>
                </a:lnTo>
                <a:lnTo>
                  <a:pt x="7202" y="3432"/>
                </a:lnTo>
                <a:lnTo>
                  <a:pt x="6959" y="3140"/>
                </a:lnTo>
                <a:lnTo>
                  <a:pt x="6740" y="2799"/>
                </a:lnTo>
                <a:lnTo>
                  <a:pt x="6545" y="2458"/>
                </a:lnTo>
                <a:lnTo>
                  <a:pt x="6424" y="2118"/>
                </a:lnTo>
                <a:lnTo>
                  <a:pt x="6399" y="1947"/>
                </a:lnTo>
                <a:lnTo>
                  <a:pt x="6375" y="1777"/>
                </a:lnTo>
                <a:lnTo>
                  <a:pt x="6375" y="1607"/>
                </a:lnTo>
                <a:lnTo>
                  <a:pt x="6399" y="1461"/>
                </a:lnTo>
                <a:lnTo>
                  <a:pt x="6399" y="1388"/>
                </a:lnTo>
                <a:lnTo>
                  <a:pt x="6399" y="1339"/>
                </a:lnTo>
                <a:lnTo>
                  <a:pt x="6351" y="1291"/>
                </a:lnTo>
                <a:lnTo>
                  <a:pt x="6302" y="1266"/>
                </a:lnTo>
                <a:lnTo>
                  <a:pt x="6205" y="1266"/>
                </a:lnTo>
                <a:lnTo>
                  <a:pt x="6156" y="1291"/>
                </a:lnTo>
                <a:lnTo>
                  <a:pt x="6107" y="1339"/>
                </a:lnTo>
                <a:lnTo>
                  <a:pt x="6034" y="1485"/>
                </a:lnTo>
                <a:lnTo>
                  <a:pt x="6010" y="1655"/>
                </a:lnTo>
                <a:lnTo>
                  <a:pt x="5815" y="1680"/>
                </a:lnTo>
                <a:lnTo>
                  <a:pt x="5645" y="1728"/>
                </a:lnTo>
                <a:lnTo>
                  <a:pt x="5475" y="1826"/>
                </a:lnTo>
                <a:lnTo>
                  <a:pt x="5304" y="1923"/>
                </a:lnTo>
                <a:lnTo>
                  <a:pt x="5085" y="2069"/>
                </a:lnTo>
                <a:lnTo>
                  <a:pt x="4891" y="2215"/>
                </a:lnTo>
                <a:lnTo>
                  <a:pt x="4720" y="2337"/>
                </a:lnTo>
                <a:lnTo>
                  <a:pt x="4647" y="2410"/>
                </a:lnTo>
                <a:lnTo>
                  <a:pt x="4599" y="2507"/>
                </a:lnTo>
                <a:lnTo>
                  <a:pt x="4574" y="2531"/>
                </a:lnTo>
                <a:lnTo>
                  <a:pt x="4599" y="2556"/>
                </a:lnTo>
                <a:lnTo>
                  <a:pt x="4623" y="2580"/>
                </a:lnTo>
                <a:lnTo>
                  <a:pt x="4647" y="2604"/>
                </a:lnTo>
                <a:lnTo>
                  <a:pt x="4745" y="2580"/>
                </a:lnTo>
                <a:lnTo>
                  <a:pt x="4818" y="2556"/>
                </a:lnTo>
                <a:lnTo>
                  <a:pt x="4988" y="2458"/>
                </a:lnTo>
                <a:lnTo>
                  <a:pt x="5280" y="2239"/>
                </a:lnTo>
                <a:lnTo>
                  <a:pt x="5621" y="1996"/>
                </a:lnTo>
                <a:lnTo>
                  <a:pt x="5986" y="1801"/>
                </a:lnTo>
                <a:lnTo>
                  <a:pt x="5986" y="1996"/>
                </a:lnTo>
                <a:lnTo>
                  <a:pt x="6034" y="2166"/>
                </a:lnTo>
                <a:lnTo>
                  <a:pt x="6083" y="2337"/>
                </a:lnTo>
                <a:lnTo>
                  <a:pt x="6156" y="2531"/>
                </a:lnTo>
                <a:lnTo>
                  <a:pt x="6302" y="2872"/>
                </a:lnTo>
                <a:lnTo>
                  <a:pt x="6472" y="3164"/>
                </a:lnTo>
                <a:lnTo>
                  <a:pt x="6618" y="3359"/>
                </a:lnTo>
                <a:lnTo>
                  <a:pt x="6764" y="3578"/>
                </a:lnTo>
                <a:lnTo>
                  <a:pt x="6959" y="3772"/>
                </a:lnTo>
                <a:lnTo>
                  <a:pt x="7129" y="3967"/>
                </a:lnTo>
                <a:lnTo>
                  <a:pt x="7348" y="4137"/>
                </a:lnTo>
                <a:lnTo>
                  <a:pt x="7567" y="4283"/>
                </a:lnTo>
                <a:lnTo>
                  <a:pt x="7811" y="4381"/>
                </a:lnTo>
                <a:lnTo>
                  <a:pt x="8054" y="4454"/>
                </a:lnTo>
                <a:lnTo>
                  <a:pt x="8151" y="4454"/>
                </a:lnTo>
                <a:lnTo>
                  <a:pt x="8249" y="4381"/>
                </a:lnTo>
                <a:lnTo>
                  <a:pt x="8297" y="4356"/>
                </a:lnTo>
                <a:lnTo>
                  <a:pt x="8322" y="4308"/>
                </a:lnTo>
                <a:lnTo>
                  <a:pt x="8322" y="4235"/>
                </a:lnTo>
                <a:lnTo>
                  <a:pt x="8322" y="4186"/>
                </a:lnTo>
                <a:lnTo>
                  <a:pt x="8151" y="3505"/>
                </a:lnTo>
                <a:lnTo>
                  <a:pt x="8151" y="3505"/>
                </a:lnTo>
                <a:lnTo>
                  <a:pt x="8881" y="3918"/>
                </a:lnTo>
                <a:lnTo>
                  <a:pt x="9587" y="4283"/>
                </a:lnTo>
                <a:lnTo>
                  <a:pt x="9952" y="4429"/>
                </a:lnTo>
                <a:lnTo>
                  <a:pt x="10317" y="4575"/>
                </a:lnTo>
                <a:lnTo>
                  <a:pt x="10682" y="4697"/>
                </a:lnTo>
                <a:lnTo>
                  <a:pt x="11071" y="4746"/>
                </a:lnTo>
                <a:lnTo>
                  <a:pt x="11169" y="4940"/>
                </a:lnTo>
                <a:lnTo>
                  <a:pt x="11242" y="5111"/>
                </a:lnTo>
                <a:lnTo>
                  <a:pt x="11266" y="5281"/>
                </a:lnTo>
                <a:lnTo>
                  <a:pt x="11266" y="5451"/>
                </a:lnTo>
                <a:lnTo>
                  <a:pt x="11242" y="5792"/>
                </a:lnTo>
                <a:lnTo>
                  <a:pt x="11266" y="5865"/>
                </a:lnTo>
                <a:lnTo>
                  <a:pt x="11315" y="5938"/>
                </a:lnTo>
                <a:lnTo>
                  <a:pt x="11363" y="5987"/>
                </a:lnTo>
                <a:lnTo>
                  <a:pt x="11509" y="5987"/>
                </a:lnTo>
                <a:lnTo>
                  <a:pt x="11582" y="5962"/>
                </a:lnTo>
                <a:lnTo>
                  <a:pt x="11631" y="5914"/>
                </a:lnTo>
                <a:lnTo>
                  <a:pt x="11655" y="5841"/>
                </a:lnTo>
                <a:lnTo>
                  <a:pt x="11704" y="5622"/>
                </a:lnTo>
                <a:lnTo>
                  <a:pt x="11704" y="5354"/>
                </a:lnTo>
                <a:lnTo>
                  <a:pt x="11680" y="5135"/>
                </a:lnTo>
                <a:lnTo>
                  <a:pt x="11607" y="4892"/>
                </a:lnTo>
                <a:lnTo>
                  <a:pt x="11558" y="4794"/>
                </a:lnTo>
                <a:lnTo>
                  <a:pt x="11680" y="4770"/>
                </a:lnTo>
                <a:lnTo>
                  <a:pt x="11801" y="4940"/>
                </a:lnTo>
                <a:lnTo>
                  <a:pt x="11923" y="5111"/>
                </a:lnTo>
                <a:lnTo>
                  <a:pt x="11996" y="5305"/>
                </a:lnTo>
                <a:lnTo>
                  <a:pt x="12044" y="5500"/>
                </a:lnTo>
                <a:lnTo>
                  <a:pt x="12069" y="5695"/>
                </a:lnTo>
                <a:lnTo>
                  <a:pt x="12093" y="5889"/>
                </a:lnTo>
                <a:lnTo>
                  <a:pt x="12069" y="6108"/>
                </a:lnTo>
                <a:lnTo>
                  <a:pt x="12044" y="6303"/>
                </a:lnTo>
                <a:lnTo>
                  <a:pt x="11996" y="6522"/>
                </a:lnTo>
                <a:lnTo>
                  <a:pt x="11899" y="6692"/>
                </a:lnTo>
                <a:lnTo>
                  <a:pt x="11801" y="6887"/>
                </a:lnTo>
                <a:lnTo>
                  <a:pt x="11655" y="7033"/>
                </a:lnTo>
                <a:lnTo>
                  <a:pt x="11631" y="7082"/>
                </a:lnTo>
                <a:lnTo>
                  <a:pt x="11631" y="6936"/>
                </a:lnTo>
                <a:lnTo>
                  <a:pt x="11631" y="6814"/>
                </a:lnTo>
                <a:lnTo>
                  <a:pt x="11582" y="6717"/>
                </a:lnTo>
                <a:lnTo>
                  <a:pt x="11509" y="6619"/>
                </a:lnTo>
                <a:lnTo>
                  <a:pt x="11436" y="6571"/>
                </a:lnTo>
                <a:lnTo>
                  <a:pt x="11290" y="6571"/>
                </a:lnTo>
                <a:lnTo>
                  <a:pt x="11242" y="6619"/>
                </a:lnTo>
                <a:lnTo>
                  <a:pt x="11193" y="6668"/>
                </a:lnTo>
                <a:lnTo>
                  <a:pt x="11169" y="6717"/>
                </a:lnTo>
                <a:lnTo>
                  <a:pt x="11169" y="6790"/>
                </a:lnTo>
                <a:lnTo>
                  <a:pt x="11193" y="6863"/>
                </a:lnTo>
                <a:lnTo>
                  <a:pt x="11169" y="6838"/>
                </a:lnTo>
                <a:lnTo>
                  <a:pt x="11144" y="6863"/>
                </a:lnTo>
                <a:lnTo>
                  <a:pt x="11144" y="6984"/>
                </a:lnTo>
                <a:lnTo>
                  <a:pt x="11071" y="7228"/>
                </a:lnTo>
                <a:lnTo>
                  <a:pt x="10974" y="7447"/>
                </a:lnTo>
                <a:lnTo>
                  <a:pt x="10755" y="7933"/>
                </a:lnTo>
                <a:lnTo>
                  <a:pt x="10487" y="8396"/>
                </a:lnTo>
                <a:lnTo>
                  <a:pt x="10317" y="8663"/>
                </a:lnTo>
                <a:lnTo>
                  <a:pt x="10098" y="8907"/>
                </a:lnTo>
                <a:lnTo>
                  <a:pt x="9879" y="9126"/>
                </a:lnTo>
                <a:lnTo>
                  <a:pt x="9611" y="9320"/>
                </a:lnTo>
                <a:lnTo>
                  <a:pt x="9344" y="9491"/>
                </a:lnTo>
                <a:lnTo>
                  <a:pt x="9052" y="9637"/>
                </a:lnTo>
                <a:lnTo>
                  <a:pt x="8735" y="9734"/>
                </a:lnTo>
                <a:lnTo>
                  <a:pt x="8419" y="9782"/>
                </a:lnTo>
                <a:lnTo>
                  <a:pt x="8078" y="9807"/>
                </a:lnTo>
                <a:lnTo>
                  <a:pt x="7738" y="9782"/>
                </a:lnTo>
                <a:lnTo>
                  <a:pt x="7397" y="9709"/>
                </a:lnTo>
                <a:lnTo>
                  <a:pt x="7056" y="9612"/>
                </a:lnTo>
                <a:lnTo>
                  <a:pt x="6716" y="9466"/>
                </a:lnTo>
                <a:lnTo>
                  <a:pt x="6424" y="9296"/>
                </a:lnTo>
                <a:lnTo>
                  <a:pt x="6107" y="9126"/>
                </a:lnTo>
                <a:lnTo>
                  <a:pt x="5840" y="8907"/>
                </a:lnTo>
                <a:lnTo>
                  <a:pt x="5596" y="8712"/>
                </a:lnTo>
                <a:lnTo>
                  <a:pt x="5377" y="8469"/>
                </a:lnTo>
                <a:lnTo>
                  <a:pt x="5158" y="8225"/>
                </a:lnTo>
                <a:lnTo>
                  <a:pt x="4988" y="7958"/>
                </a:lnTo>
                <a:lnTo>
                  <a:pt x="4891" y="7787"/>
                </a:lnTo>
                <a:lnTo>
                  <a:pt x="4818" y="7641"/>
                </a:lnTo>
                <a:lnTo>
                  <a:pt x="4696" y="7301"/>
                </a:lnTo>
                <a:lnTo>
                  <a:pt x="4599" y="6960"/>
                </a:lnTo>
                <a:lnTo>
                  <a:pt x="4477" y="6644"/>
                </a:lnTo>
                <a:lnTo>
                  <a:pt x="4428" y="6571"/>
                </a:lnTo>
                <a:lnTo>
                  <a:pt x="4355" y="6546"/>
                </a:lnTo>
                <a:lnTo>
                  <a:pt x="4282" y="6571"/>
                </a:lnTo>
                <a:lnTo>
                  <a:pt x="4258" y="6595"/>
                </a:lnTo>
                <a:lnTo>
                  <a:pt x="4234" y="6644"/>
                </a:lnTo>
                <a:lnTo>
                  <a:pt x="4209" y="6936"/>
                </a:lnTo>
                <a:lnTo>
                  <a:pt x="4234" y="7228"/>
                </a:lnTo>
                <a:lnTo>
                  <a:pt x="4088" y="7130"/>
                </a:lnTo>
                <a:lnTo>
                  <a:pt x="3966" y="7033"/>
                </a:lnTo>
                <a:lnTo>
                  <a:pt x="3845" y="6911"/>
                </a:lnTo>
                <a:lnTo>
                  <a:pt x="3772" y="6790"/>
                </a:lnTo>
                <a:lnTo>
                  <a:pt x="3699" y="6644"/>
                </a:lnTo>
                <a:lnTo>
                  <a:pt x="3650" y="6473"/>
                </a:lnTo>
                <a:lnTo>
                  <a:pt x="3577" y="6133"/>
                </a:lnTo>
                <a:lnTo>
                  <a:pt x="3553" y="5816"/>
                </a:lnTo>
                <a:lnTo>
                  <a:pt x="3577" y="5670"/>
                </a:lnTo>
                <a:lnTo>
                  <a:pt x="3601" y="5524"/>
                </a:lnTo>
                <a:lnTo>
                  <a:pt x="3650" y="5378"/>
                </a:lnTo>
                <a:lnTo>
                  <a:pt x="3699" y="5232"/>
                </a:lnTo>
                <a:lnTo>
                  <a:pt x="3772" y="5111"/>
                </a:lnTo>
                <a:lnTo>
                  <a:pt x="3893" y="5013"/>
                </a:lnTo>
                <a:lnTo>
                  <a:pt x="3942" y="5013"/>
                </a:lnTo>
                <a:lnTo>
                  <a:pt x="3918" y="5208"/>
                </a:lnTo>
                <a:lnTo>
                  <a:pt x="3942" y="5403"/>
                </a:lnTo>
                <a:lnTo>
                  <a:pt x="3966" y="5476"/>
                </a:lnTo>
                <a:lnTo>
                  <a:pt x="4015" y="5549"/>
                </a:lnTo>
                <a:lnTo>
                  <a:pt x="4063" y="5622"/>
                </a:lnTo>
                <a:lnTo>
                  <a:pt x="4136" y="5670"/>
                </a:lnTo>
                <a:lnTo>
                  <a:pt x="4209" y="5695"/>
                </a:lnTo>
                <a:lnTo>
                  <a:pt x="4258" y="5670"/>
                </a:lnTo>
                <a:lnTo>
                  <a:pt x="4307" y="5646"/>
                </a:lnTo>
                <a:lnTo>
                  <a:pt x="4355" y="5597"/>
                </a:lnTo>
                <a:lnTo>
                  <a:pt x="4355" y="5476"/>
                </a:lnTo>
                <a:lnTo>
                  <a:pt x="4355" y="5403"/>
                </a:lnTo>
                <a:lnTo>
                  <a:pt x="4307" y="5208"/>
                </a:lnTo>
                <a:lnTo>
                  <a:pt x="4331" y="5086"/>
                </a:lnTo>
                <a:lnTo>
                  <a:pt x="4355" y="4965"/>
                </a:lnTo>
                <a:lnTo>
                  <a:pt x="4453" y="4746"/>
                </a:lnTo>
                <a:lnTo>
                  <a:pt x="4550" y="4575"/>
                </a:lnTo>
                <a:lnTo>
                  <a:pt x="4647" y="4405"/>
                </a:lnTo>
                <a:lnTo>
                  <a:pt x="5085" y="4016"/>
                </a:lnTo>
                <a:lnTo>
                  <a:pt x="5377" y="3748"/>
                </a:lnTo>
                <a:lnTo>
                  <a:pt x="5669" y="3432"/>
                </a:lnTo>
                <a:lnTo>
                  <a:pt x="5791" y="3237"/>
                </a:lnTo>
                <a:lnTo>
                  <a:pt x="5888" y="3067"/>
                </a:lnTo>
                <a:lnTo>
                  <a:pt x="5961" y="2872"/>
                </a:lnTo>
                <a:lnTo>
                  <a:pt x="6010" y="2677"/>
                </a:lnTo>
                <a:lnTo>
                  <a:pt x="5986" y="2629"/>
                </a:lnTo>
                <a:lnTo>
                  <a:pt x="5937" y="2604"/>
                </a:lnTo>
                <a:lnTo>
                  <a:pt x="5888" y="2604"/>
                </a:lnTo>
                <a:lnTo>
                  <a:pt x="5864" y="2629"/>
                </a:lnTo>
                <a:lnTo>
                  <a:pt x="5718" y="2750"/>
                </a:lnTo>
                <a:lnTo>
                  <a:pt x="5596" y="2921"/>
                </a:lnTo>
                <a:lnTo>
                  <a:pt x="5377" y="3237"/>
                </a:lnTo>
                <a:lnTo>
                  <a:pt x="5110" y="3505"/>
                </a:lnTo>
                <a:lnTo>
                  <a:pt x="4818" y="3772"/>
                </a:lnTo>
                <a:lnTo>
                  <a:pt x="4647" y="3894"/>
                </a:lnTo>
                <a:lnTo>
                  <a:pt x="4453" y="4040"/>
                </a:lnTo>
                <a:lnTo>
                  <a:pt x="4063" y="4332"/>
                </a:lnTo>
                <a:lnTo>
                  <a:pt x="4112" y="3894"/>
                </a:lnTo>
                <a:lnTo>
                  <a:pt x="4209" y="3456"/>
                </a:lnTo>
                <a:lnTo>
                  <a:pt x="4331" y="3042"/>
                </a:lnTo>
                <a:lnTo>
                  <a:pt x="4477" y="2629"/>
                </a:lnTo>
                <a:lnTo>
                  <a:pt x="4599" y="2337"/>
                </a:lnTo>
                <a:lnTo>
                  <a:pt x="4769" y="2045"/>
                </a:lnTo>
                <a:lnTo>
                  <a:pt x="4939" y="1777"/>
                </a:lnTo>
                <a:lnTo>
                  <a:pt x="5158" y="1558"/>
                </a:lnTo>
                <a:lnTo>
                  <a:pt x="5256" y="1485"/>
                </a:lnTo>
                <a:lnTo>
                  <a:pt x="5377" y="1412"/>
                </a:lnTo>
                <a:lnTo>
                  <a:pt x="5596" y="1364"/>
                </a:lnTo>
                <a:lnTo>
                  <a:pt x="5815" y="1315"/>
                </a:lnTo>
                <a:lnTo>
                  <a:pt x="5913" y="1291"/>
                </a:lnTo>
                <a:lnTo>
                  <a:pt x="6034" y="1242"/>
                </a:lnTo>
                <a:lnTo>
                  <a:pt x="6034" y="1218"/>
                </a:lnTo>
                <a:lnTo>
                  <a:pt x="6034" y="1193"/>
                </a:lnTo>
                <a:lnTo>
                  <a:pt x="5961" y="1096"/>
                </a:lnTo>
                <a:lnTo>
                  <a:pt x="5888" y="1023"/>
                </a:lnTo>
                <a:lnTo>
                  <a:pt x="5767" y="974"/>
                </a:lnTo>
                <a:lnTo>
                  <a:pt x="5523" y="974"/>
                </a:lnTo>
                <a:lnTo>
                  <a:pt x="5402" y="999"/>
                </a:lnTo>
                <a:lnTo>
                  <a:pt x="5183" y="1072"/>
                </a:lnTo>
                <a:lnTo>
                  <a:pt x="5037" y="1145"/>
                </a:lnTo>
                <a:lnTo>
                  <a:pt x="4915" y="1242"/>
                </a:lnTo>
                <a:lnTo>
                  <a:pt x="4793" y="1364"/>
                </a:lnTo>
                <a:lnTo>
                  <a:pt x="4672" y="1485"/>
                </a:lnTo>
                <a:lnTo>
                  <a:pt x="4477" y="1728"/>
                </a:lnTo>
                <a:lnTo>
                  <a:pt x="4307" y="2020"/>
                </a:lnTo>
                <a:lnTo>
                  <a:pt x="4161" y="2312"/>
                </a:lnTo>
                <a:lnTo>
                  <a:pt x="4015" y="2653"/>
                </a:lnTo>
                <a:lnTo>
                  <a:pt x="3893" y="3018"/>
                </a:lnTo>
                <a:lnTo>
                  <a:pt x="3772" y="3359"/>
                </a:lnTo>
                <a:lnTo>
                  <a:pt x="3699" y="3724"/>
                </a:lnTo>
                <a:lnTo>
                  <a:pt x="3650" y="4113"/>
                </a:lnTo>
                <a:lnTo>
                  <a:pt x="3650" y="4454"/>
                </a:lnTo>
                <a:lnTo>
                  <a:pt x="3674" y="4819"/>
                </a:lnTo>
                <a:lnTo>
                  <a:pt x="3553" y="4892"/>
                </a:lnTo>
                <a:lnTo>
                  <a:pt x="3455" y="5038"/>
                </a:lnTo>
                <a:lnTo>
                  <a:pt x="3382" y="5184"/>
                </a:lnTo>
                <a:lnTo>
                  <a:pt x="3334" y="5378"/>
                </a:lnTo>
                <a:lnTo>
                  <a:pt x="3236" y="5719"/>
                </a:lnTo>
                <a:lnTo>
                  <a:pt x="3212" y="5962"/>
                </a:lnTo>
                <a:lnTo>
                  <a:pt x="3236" y="6230"/>
                </a:lnTo>
                <a:lnTo>
                  <a:pt x="3285" y="6522"/>
                </a:lnTo>
                <a:lnTo>
                  <a:pt x="3358" y="6814"/>
                </a:lnTo>
                <a:lnTo>
                  <a:pt x="3480" y="7082"/>
                </a:lnTo>
                <a:lnTo>
                  <a:pt x="3626" y="7325"/>
                </a:lnTo>
                <a:lnTo>
                  <a:pt x="3723" y="7422"/>
                </a:lnTo>
                <a:lnTo>
                  <a:pt x="3845" y="7520"/>
                </a:lnTo>
                <a:lnTo>
                  <a:pt x="3942" y="7593"/>
                </a:lnTo>
                <a:lnTo>
                  <a:pt x="4063" y="7641"/>
                </a:lnTo>
                <a:lnTo>
                  <a:pt x="4209" y="7690"/>
                </a:lnTo>
                <a:lnTo>
                  <a:pt x="4355" y="7690"/>
                </a:lnTo>
                <a:lnTo>
                  <a:pt x="4477" y="7933"/>
                </a:lnTo>
                <a:lnTo>
                  <a:pt x="4599" y="8177"/>
                </a:lnTo>
                <a:lnTo>
                  <a:pt x="4745" y="8396"/>
                </a:lnTo>
                <a:lnTo>
                  <a:pt x="4915" y="8615"/>
                </a:lnTo>
                <a:lnTo>
                  <a:pt x="5085" y="8809"/>
                </a:lnTo>
                <a:lnTo>
                  <a:pt x="5256" y="8980"/>
                </a:lnTo>
                <a:lnTo>
                  <a:pt x="5645" y="9320"/>
                </a:lnTo>
                <a:lnTo>
                  <a:pt x="6010" y="9588"/>
                </a:lnTo>
                <a:lnTo>
                  <a:pt x="6424" y="9831"/>
                </a:lnTo>
                <a:lnTo>
                  <a:pt x="6351" y="9855"/>
                </a:lnTo>
                <a:lnTo>
                  <a:pt x="6278" y="9928"/>
                </a:lnTo>
                <a:lnTo>
                  <a:pt x="6253" y="10001"/>
                </a:lnTo>
                <a:lnTo>
                  <a:pt x="6205" y="10074"/>
                </a:lnTo>
                <a:lnTo>
                  <a:pt x="6180" y="10269"/>
                </a:lnTo>
                <a:lnTo>
                  <a:pt x="6156" y="10464"/>
                </a:lnTo>
                <a:lnTo>
                  <a:pt x="6156" y="10610"/>
                </a:lnTo>
                <a:lnTo>
                  <a:pt x="6180" y="10804"/>
                </a:lnTo>
                <a:lnTo>
                  <a:pt x="6010" y="10829"/>
                </a:lnTo>
                <a:lnTo>
                  <a:pt x="5864" y="10853"/>
                </a:lnTo>
                <a:lnTo>
                  <a:pt x="5596" y="10902"/>
                </a:lnTo>
                <a:lnTo>
                  <a:pt x="5231" y="10975"/>
                </a:lnTo>
                <a:lnTo>
                  <a:pt x="4866" y="11072"/>
                </a:lnTo>
                <a:lnTo>
                  <a:pt x="4161" y="11242"/>
                </a:lnTo>
                <a:lnTo>
                  <a:pt x="3480" y="11437"/>
                </a:lnTo>
                <a:lnTo>
                  <a:pt x="2993" y="11632"/>
                </a:lnTo>
                <a:lnTo>
                  <a:pt x="2531" y="11826"/>
                </a:lnTo>
                <a:lnTo>
                  <a:pt x="2068" y="12070"/>
                </a:lnTo>
                <a:lnTo>
                  <a:pt x="1655" y="12362"/>
                </a:lnTo>
                <a:lnTo>
                  <a:pt x="1314" y="12654"/>
                </a:lnTo>
                <a:lnTo>
                  <a:pt x="973" y="12970"/>
                </a:lnTo>
                <a:lnTo>
                  <a:pt x="681" y="13335"/>
                </a:lnTo>
                <a:lnTo>
                  <a:pt x="414" y="13700"/>
                </a:lnTo>
                <a:lnTo>
                  <a:pt x="316" y="13919"/>
                </a:lnTo>
                <a:lnTo>
                  <a:pt x="219" y="14114"/>
                </a:lnTo>
                <a:lnTo>
                  <a:pt x="122" y="14333"/>
                </a:lnTo>
                <a:lnTo>
                  <a:pt x="73" y="14552"/>
                </a:lnTo>
                <a:lnTo>
                  <a:pt x="24" y="14771"/>
                </a:lnTo>
                <a:lnTo>
                  <a:pt x="0" y="14990"/>
                </a:lnTo>
                <a:lnTo>
                  <a:pt x="24" y="15209"/>
                </a:lnTo>
                <a:lnTo>
                  <a:pt x="49" y="15428"/>
                </a:lnTo>
                <a:lnTo>
                  <a:pt x="73" y="15525"/>
                </a:lnTo>
                <a:lnTo>
                  <a:pt x="122" y="15574"/>
                </a:lnTo>
                <a:lnTo>
                  <a:pt x="170" y="15598"/>
                </a:lnTo>
                <a:lnTo>
                  <a:pt x="243" y="15598"/>
                </a:lnTo>
                <a:lnTo>
                  <a:pt x="316" y="15671"/>
                </a:lnTo>
                <a:lnTo>
                  <a:pt x="414" y="15695"/>
                </a:lnTo>
                <a:lnTo>
                  <a:pt x="803" y="15720"/>
                </a:lnTo>
                <a:lnTo>
                  <a:pt x="1217" y="15793"/>
                </a:lnTo>
                <a:lnTo>
                  <a:pt x="1606" y="15890"/>
                </a:lnTo>
                <a:lnTo>
                  <a:pt x="1995" y="15987"/>
                </a:lnTo>
                <a:lnTo>
                  <a:pt x="2774" y="16231"/>
                </a:lnTo>
                <a:lnTo>
                  <a:pt x="3163" y="16328"/>
                </a:lnTo>
                <a:lnTo>
                  <a:pt x="3553" y="16401"/>
                </a:lnTo>
                <a:lnTo>
                  <a:pt x="4599" y="16498"/>
                </a:lnTo>
                <a:lnTo>
                  <a:pt x="5669" y="16547"/>
                </a:lnTo>
                <a:lnTo>
                  <a:pt x="6716" y="16596"/>
                </a:lnTo>
                <a:lnTo>
                  <a:pt x="7762" y="16620"/>
                </a:lnTo>
                <a:lnTo>
                  <a:pt x="9879" y="16620"/>
                </a:lnTo>
                <a:lnTo>
                  <a:pt x="10950" y="16547"/>
                </a:lnTo>
                <a:lnTo>
                  <a:pt x="11996" y="16450"/>
                </a:lnTo>
                <a:lnTo>
                  <a:pt x="12823" y="16352"/>
                </a:lnTo>
                <a:lnTo>
                  <a:pt x="13626" y="16255"/>
                </a:lnTo>
                <a:lnTo>
                  <a:pt x="14040" y="16206"/>
                </a:lnTo>
                <a:lnTo>
                  <a:pt x="14453" y="16109"/>
                </a:lnTo>
                <a:lnTo>
                  <a:pt x="14843" y="16012"/>
                </a:lnTo>
                <a:lnTo>
                  <a:pt x="15232" y="15890"/>
                </a:lnTo>
                <a:lnTo>
                  <a:pt x="15305" y="15841"/>
                </a:lnTo>
                <a:lnTo>
                  <a:pt x="15378" y="15768"/>
                </a:lnTo>
                <a:lnTo>
                  <a:pt x="15402" y="15695"/>
                </a:lnTo>
                <a:lnTo>
                  <a:pt x="15427" y="15622"/>
                </a:lnTo>
                <a:lnTo>
                  <a:pt x="15524" y="15622"/>
                </a:lnTo>
                <a:lnTo>
                  <a:pt x="15621" y="15574"/>
                </a:lnTo>
                <a:lnTo>
                  <a:pt x="15670" y="15549"/>
                </a:lnTo>
                <a:lnTo>
                  <a:pt x="15694" y="15501"/>
                </a:lnTo>
                <a:lnTo>
                  <a:pt x="15694" y="15452"/>
                </a:lnTo>
                <a:lnTo>
                  <a:pt x="15694" y="15379"/>
                </a:lnTo>
                <a:lnTo>
                  <a:pt x="15646" y="14965"/>
                </a:lnTo>
                <a:lnTo>
                  <a:pt x="15548" y="14576"/>
                </a:lnTo>
                <a:lnTo>
                  <a:pt x="15427" y="14187"/>
                </a:lnTo>
                <a:lnTo>
                  <a:pt x="15256" y="13822"/>
                </a:lnTo>
                <a:lnTo>
                  <a:pt x="15281" y="13822"/>
                </a:lnTo>
                <a:lnTo>
                  <a:pt x="15329" y="13797"/>
                </a:lnTo>
                <a:lnTo>
                  <a:pt x="15354" y="13724"/>
                </a:lnTo>
                <a:lnTo>
                  <a:pt x="15354" y="13676"/>
                </a:lnTo>
                <a:lnTo>
                  <a:pt x="15305" y="13627"/>
                </a:lnTo>
                <a:lnTo>
                  <a:pt x="15110" y="13554"/>
                </a:lnTo>
                <a:lnTo>
                  <a:pt x="14989" y="13359"/>
                </a:lnTo>
                <a:lnTo>
                  <a:pt x="14843" y="13140"/>
                </a:lnTo>
                <a:lnTo>
                  <a:pt x="14502" y="12751"/>
                </a:lnTo>
                <a:lnTo>
                  <a:pt x="14113" y="12386"/>
                </a:lnTo>
                <a:lnTo>
                  <a:pt x="13699" y="12070"/>
                </a:lnTo>
                <a:lnTo>
                  <a:pt x="13456" y="11924"/>
                </a:lnTo>
                <a:lnTo>
                  <a:pt x="13237" y="11778"/>
                </a:lnTo>
                <a:lnTo>
                  <a:pt x="12726" y="11559"/>
                </a:lnTo>
                <a:lnTo>
                  <a:pt x="12215" y="11388"/>
                </a:lnTo>
                <a:lnTo>
                  <a:pt x="11680" y="11242"/>
                </a:lnTo>
                <a:lnTo>
                  <a:pt x="11071" y="11121"/>
                </a:lnTo>
                <a:lnTo>
                  <a:pt x="10463" y="11023"/>
                </a:lnTo>
                <a:lnTo>
                  <a:pt x="10341" y="10999"/>
                </a:lnTo>
                <a:lnTo>
                  <a:pt x="10244" y="10975"/>
                </a:lnTo>
                <a:lnTo>
                  <a:pt x="9879" y="10902"/>
                </a:lnTo>
                <a:lnTo>
                  <a:pt x="9684" y="10877"/>
                </a:lnTo>
                <a:lnTo>
                  <a:pt x="9490" y="10877"/>
                </a:lnTo>
                <a:lnTo>
                  <a:pt x="9490" y="10780"/>
                </a:lnTo>
                <a:lnTo>
                  <a:pt x="9490" y="10658"/>
                </a:lnTo>
                <a:lnTo>
                  <a:pt x="9490" y="10415"/>
                </a:lnTo>
                <a:lnTo>
                  <a:pt x="9490" y="10172"/>
                </a:lnTo>
                <a:lnTo>
                  <a:pt x="9465" y="10050"/>
                </a:lnTo>
                <a:lnTo>
                  <a:pt x="9441" y="9977"/>
                </a:lnTo>
                <a:lnTo>
                  <a:pt x="9660" y="9831"/>
                </a:lnTo>
                <a:lnTo>
                  <a:pt x="9879" y="9709"/>
                </a:lnTo>
                <a:lnTo>
                  <a:pt x="10098" y="9539"/>
                </a:lnTo>
                <a:lnTo>
                  <a:pt x="10293" y="9369"/>
                </a:lnTo>
                <a:lnTo>
                  <a:pt x="10463" y="9174"/>
                </a:lnTo>
                <a:lnTo>
                  <a:pt x="10633" y="8980"/>
                </a:lnTo>
                <a:lnTo>
                  <a:pt x="10804" y="8761"/>
                </a:lnTo>
                <a:lnTo>
                  <a:pt x="10950" y="8542"/>
                </a:lnTo>
                <a:lnTo>
                  <a:pt x="11193" y="8128"/>
                </a:lnTo>
                <a:lnTo>
                  <a:pt x="11363" y="7812"/>
                </a:lnTo>
                <a:lnTo>
                  <a:pt x="11509" y="7495"/>
                </a:lnTo>
                <a:lnTo>
                  <a:pt x="11582" y="7495"/>
                </a:lnTo>
                <a:lnTo>
                  <a:pt x="11655" y="7471"/>
                </a:lnTo>
                <a:lnTo>
                  <a:pt x="11801" y="7398"/>
                </a:lnTo>
                <a:lnTo>
                  <a:pt x="11947" y="7252"/>
                </a:lnTo>
                <a:lnTo>
                  <a:pt x="12093" y="7082"/>
                </a:lnTo>
                <a:lnTo>
                  <a:pt x="12215" y="6887"/>
                </a:lnTo>
                <a:lnTo>
                  <a:pt x="12288" y="6717"/>
                </a:lnTo>
                <a:lnTo>
                  <a:pt x="12409" y="6425"/>
                </a:lnTo>
                <a:lnTo>
                  <a:pt x="12458" y="6206"/>
                </a:lnTo>
                <a:lnTo>
                  <a:pt x="12482" y="5987"/>
                </a:lnTo>
                <a:lnTo>
                  <a:pt x="12482" y="5768"/>
                </a:lnTo>
                <a:lnTo>
                  <a:pt x="12458" y="5549"/>
                </a:lnTo>
                <a:lnTo>
                  <a:pt x="12434" y="5330"/>
                </a:lnTo>
                <a:lnTo>
                  <a:pt x="12361" y="5111"/>
                </a:lnTo>
                <a:lnTo>
                  <a:pt x="12263" y="4916"/>
                </a:lnTo>
                <a:lnTo>
                  <a:pt x="12142" y="4721"/>
                </a:lnTo>
                <a:lnTo>
                  <a:pt x="12190" y="4697"/>
                </a:lnTo>
                <a:lnTo>
                  <a:pt x="12239" y="4648"/>
                </a:lnTo>
                <a:lnTo>
                  <a:pt x="12263" y="4551"/>
                </a:lnTo>
                <a:lnTo>
                  <a:pt x="12239" y="4454"/>
                </a:lnTo>
                <a:lnTo>
                  <a:pt x="12166" y="4356"/>
                </a:lnTo>
                <a:lnTo>
                  <a:pt x="12166" y="3797"/>
                </a:lnTo>
                <a:lnTo>
                  <a:pt x="12142" y="3237"/>
                </a:lnTo>
                <a:lnTo>
                  <a:pt x="12093" y="2969"/>
                </a:lnTo>
                <a:lnTo>
                  <a:pt x="12044" y="2677"/>
                </a:lnTo>
                <a:lnTo>
                  <a:pt x="11971" y="2410"/>
                </a:lnTo>
                <a:lnTo>
                  <a:pt x="11899" y="2142"/>
                </a:lnTo>
                <a:lnTo>
                  <a:pt x="11801" y="1874"/>
                </a:lnTo>
                <a:lnTo>
                  <a:pt x="11680" y="1631"/>
                </a:lnTo>
                <a:lnTo>
                  <a:pt x="11534" y="1412"/>
                </a:lnTo>
                <a:lnTo>
                  <a:pt x="11363" y="1193"/>
                </a:lnTo>
                <a:lnTo>
                  <a:pt x="11193" y="974"/>
                </a:lnTo>
                <a:lnTo>
                  <a:pt x="10974" y="804"/>
                </a:lnTo>
                <a:lnTo>
                  <a:pt x="10755" y="634"/>
                </a:lnTo>
                <a:lnTo>
                  <a:pt x="10487" y="488"/>
                </a:lnTo>
                <a:lnTo>
                  <a:pt x="10171" y="342"/>
                </a:lnTo>
                <a:lnTo>
                  <a:pt x="9782" y="220"/>
                </a:lnTo>
                <a:lnTo>
                  <a:pt x="9417" y="123"/>
                </a:lnTo>
                <a:lnTo>
                  <a:pt x="9003" y="50"/>
                </a:lnTo>
                <a:lnTo>
                  <a:pt x="8589" y="25"/>
                </a:lnTo>
                <a:lnTo>
                  <a:pt x="820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1.</a:t>
            </a:r>
            <a:endParaRPr sz="60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LEARNING ACTIVITIES</a:t>
            </a:r>
            <a:endParaRPr dirty="0"/>
          </a:p>
        </p:txBody>
      </p:sp>
      <p:sp>
        <p:nvSpPr>
          <p:cNvPr id="82" name="Shape 82"/>
          <p:cNvSpPr txBox="1">
            <a:spLocks noGrp="1"/>
          </p:cNvSpPr>
          <p:nvPr>
            <p:ph type="subTitle" idx="1"/>
          </p:nvPr>
        </p:nvSpPr>
        <p:spPr>
          <a:xfrm>
            <a:off x="685800" y="31448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Shape 83"/>
          <p:cNvSpPr/>
          <p:nvPr/>
        </p:nvSpPr>
        <p:spPr>
          <a:xfrm>
            <a:off x="3617075" y="256025"/>
            <a:ext cx="1824693" cy="1702276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LEARNING ACTIVITIES</a:t>
            </a:r>
            <a:endParaRPr dirty="0"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✘"/>
            </a:pPr>
            <a:r>
              <a:rPr lang="en-PH" dirty="0" smtClean="0"/>
              <a:t>Family Medicine Clinic (OPD)</a:t>
            </a:r>
          </a:p>
          <a:p>
            <a: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✘"/>
            </a:pPr>
            <a:r>
              <a:rPr lang="en-PH" dirty="0" smtClean="0"/>
              <a:t>Ambulatory Care Unit</a:t>
            </a:r>
          </a:p>
          <a:p>
            <a: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✘"/>
            </a:pPr>
            <a:r>
              <a:rPr lang="en-PH" dirty="0" smtClean="0"/>
              <a:t>Cancer Institute</a:t>
            </a:r>
          </a:p>
          <a:p>
            <a: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✘"/>
            </a:pPr>
            <a:r>
              <a:rPr lang="en-PH" dirty="0" smtClean="0"/>
              <a:t>Workshops and Conferences</a:t>
            </a:r>
          </a:p>
        </p:txBody>
      </p:sp>
      <p:sp>
        <p:nvSpPr>
          <p:cNvPr id="97" name="Shape 97"/>
          <p:cNvSpPr/>
          <p:nvPr/>
        </p:nvSpPr>
        <p:spPr>
          <a:xfrm>
            <a:off x="4141750" y="281249"/>
            <a:ext cx="788694" cy="805193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4363252" y="476438"/>
            <a:ext cx="345681" cy="414830"/>
          </a:xfrm>
          <a:custGeom>
            <a:avLst/>
            <a:gdLst/>
            <a:ahLst/>
            <a:cxnLst/>
            <a:rect l="0" t="0" r="0" b="0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2169650"/>
            <a:ext cx="7924800" cy="275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/>
            <a:r>
              <a:rPr lang="en-PH" dirty="0" smtClean="0"/>
              <a:t>OPD Room 119 (New) and 118 (Follow-up)</a:t>
            </a:r>
          </a:p>
          <a:p>
            <a:pPr marL="285750" indent="-285750"/>
            <a:r>
              <a:rPr lang="en-PH" dirty="0" smtClean="0"/>
              <a:t>Clinic hours: 7am-5pm</a:t>
            </a:r>
          </a:p>
          <a:p>
            <a:pPr marL="285750" indent="-285750"/>
            <a:r>
              <a:rPr lang="en-PH" dirty="0" smtClean="0"/>
              <a:t>Sign in at Attendance Logbook at 7am except on scheduled activities</a:t>
            </a:r>
          </a:p>
          <a:p>
            <a:pPr marL="285750" indent="-285750"/>
            <a:r>
              <a:rPr lang="en-PH" dirty="0" smtClean="0"/>
              <a:t>Workforce</a:t>
            </a:r>
          </a:p>
          <a:p>
            <a:pPr marL="742950" lvl="1" indent="-285750"/>
            <a:r>
              <a:rPr lang="en-PH" dirty="0" smtClean="0"/>
              <a:t> AM: 1 Third year, 2 second years, 3-4 first years</a:t>
            </a:r>
          </a:p>
          <a:p>
            <a:pPr marL="742950" lvl="1" indent="-285750"/>
            <a:r>
              <a:rPr lang="en-PH" dirty="0" smtClean="0"/>
              <a:t>PM: same as above except MWF (Service continuity)</a:t>
            </a:r>
          </a:p>
          <a:p>
            <a:pPr marL="285750" indent="-285750"/>
            <a:r>
              <a:rPr lang="en-PH" dirty="0" smtClean="0"/>
              <a:t>Non-duty: New patients</a:t>
            </a:r>
          </a:p>
          <a:p>
            <a:pPr marL="285750" indent="-285750"/>
            <a:r>
              <a:rPr lang="en-PH" dirty="0" smtClean="0"/>
              <a:t>From-duty: Follow up patients</a:t>
            </a:r>
          </a:p>
          <a:p>
            <a:pPr marL="742950" lvl="1" indent="-285750"/>
            <a:endParaRPr lang="en-PH" dirty="0" smtClean="0"/>
          </a:p>
          <a:p>
            <a:pPr marL="285750" indent="-285750"/>
            <a:endParaRPr dirty="0"/>
          </a:p>
        </p:txBody>
      </p:sp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Family Medicine Clinic</a:t>
            </a:r>
            <a:endParaRPr dirty="0"/>
          </a:p>
        </p:txBody>
      </p:sp>
      <p:sp>
        <p:nvSpPr>
          <p:cNvPr id="124" name="Shape 124"/>
          <p:cNvSpPr/>
          <p:nvPr/>
        </p:nvSpPr>
        <p:spPr>
          <a:xfrm>
            <a:off x="4141750" y="281249"/>
            <a:ext cx="788694" cy="805193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4373895" y="506743"/>
            <a:ext cx="324416" cy="354204"/>
          </a:xfrm>
          <a:custGeom>
            <a:avLst/>
            <a:gdLst/>
            <a:ahLst/>
            <a:cxnLst/>
            <a:rect l="0" t="0" r="0" b="0"/>
            <a:pathLst>
              <a:path w="14844" h="16207" extrusionOk="0">
                <a:moveTo>
                  <a:pt x="7836" y="2337"/>
                </a:moveTo>
                <a:lnTo>
                  <a:pt x="7519" y="2385"/>
                </a:lnTo>
                <a:lnTo>
                  <a:pt x="7081" y="2410"/>
                </a:lnTo>
                <a:lnTo>
                  <a:pt x="6619" y="2434"/>
                </a:lnTo>
                <a:lnTo>
                  <a:pt x="6327" y="2434"/>
                </a:lnTo>
                <a:lnTo>
                  <a:pt x="6181" y="2458"/>
                </a:lnTo>
                <a:lnTo>
                  <a:pt x="6035" y="2507"/>
                </a:lnTo>
                <a:lnTo>
                  <a:pt x="5986" y="2556"/>
                </a:lnTo>
                <a:lnTo>
                  <a:pt x="5962" y="2604"/>
                </a:lnTo>
                <a:lnTo>
                  <a:pt x="5962" y="2653"/>
                </a:lnTo>
                <a:lnTo>
                  <a:pt x="5962" y="2726"/>
                </a:lnTo>
                <a:lnTo>
                  <a:pt x="6059" y="2848"/>
                </a:lnTo>
                <a:lnTo>
                  <a:pt x="6181" y="2921"/>
                </a:lnTo>
                <a:lnTo>
                  <a:pt x="6303" y="2969"/>
                </a:lnTo>
                <a:lnTo>
                  <a:pt x="6449" y="3018"/>
                </a:lnTo>
                <a:lnTo>
                  <a:pt x="7057" y="3018"/>
                </a:lnTo>
                <a:lnTo>
                  <a:pt x="7519" y="2994"/>
                </a:lnTo>
                <a:lnTo>
                  <a:pt x="7957" y="2945"/>
                </a:lnTo>
                <a:lnTo>
                  <a:pt x="8152" y="2945"/>
                </a:lnTo>
                <a:lnTo>
                  <a:pt x="8347" y="2969"/>
                </a:lnTo>
                <a:lnTo>
                  <a:pt x="8833" y="2969"/>
                </a:lnTo>
                <a:lnTo>
                  <a:pt x="8906" y="2921"/>
                </a:lnTo>
                <a:lnTo>
                  <a:pt x="8955" y="2848"/>
                </a:lnTo>
                <a:lnTo>
                  <a:pt x="8979" y="2775"/>
                </a:lnTo>
                <a:lnTo>
                  <a:pt x="9003" y="2702"/>
                </a:lnTo>
                <a:lnTo>
                  <a:pt x="8979" y="2629"/>
                </a:lnTo>
                <a:lnTo>
                  <a:pt x="8930" y="2556"/>
                </a:lnTo>
                <a:lnTo>
                  <a:pt x="8857" y="2483"/>
                </a:lnTo>
                <a:lnTo>
                  <a:pt x="8711" y="2410"/>
                </a:lnTo>
                <a:lnTo>
                  <a:pt x="8566" y="2361"/>
                </a:lnTo>
                <a:lnTo>
                  <a:pt x="8395" y="2337"/>
                </a:lnTo>
                <a:close/>
                <a:moveTo>
                  <a:pt x="7130" y="5768"/>
                </a:moveTo>
                <a:lnTo>
                  <a:pt x="7154" y="5792"/>
                </a:lnTo>
                <a:lnTo>
                  <a:pt x="7179" y="5816"/>
                </a:lnTo>
                <a:lnTo>
                  <a:pt x="7203" y="5841"/>
                </a:lnTo>
                <a:lnTo>
                  <a:pt x="7227" y="5889"/>
                </a:lnTo>
                <a:lnTo>
                  <a:pt x="7227" y="5987"/>
                </a:lnTo>
                <a:lnTo>
                  <a:pt x="7203" y="6084"/>
                </a:lnTo>
                <a:lnTo>
                  <a:pt x="7179" y="6157"/>
                </a:lnTo>
                <a:lnTo>
                  <a:pt x="7106" y="6206"/>
                </a:lnTo>
                <a:lnTo>
                  <a:pt x="6960" y="6254"/>
                </a:lnTo>
                <a:lnTo>
                  <a:pt x="6814" y="6230"/>
                </a:lnTo>
                <a:lnTo>
                  <a:pt x="6741" y="6206"/>
                </a:lnTo>
                <a:lnTo>
                  <a:pt x="6692" y="6157"/>
                </a:lnTo>
                <a:lnTo>
                  <a:pt x="6668" y="6084"/>
                </a:lnTo>
                <a:lnTo>
                  <a:pt x="6643" y="6011"/>
                </a:lnTo>
                <a:lnTo>
                  <a:pt x="6668" y="5938"/>
                </a:lnTo>
                <a:lnTo>
                  <a:pt x="6692" y="5865"/>
                </a:lnTo>
                <a:lnTo>
                  <a:pt x="6741" y="5816"/>
                </a:lnTo>
                <a:lnTo>
                  <a:pt x="6789" y="5768"/>
                </a:lnTo>
                <a:lnTo>
                  <a:pt x="6838" y="5816"/>
                </a:lnTo>
                <a:lnTo>
                  <a:pt x="6911" y="5841"/>
                </a:lnTo>
                <a:lnTo>
                  <a:pt x="7008" y="5816"/>
                </a:lnTo>
                <a:lnTo>
                  <a:pt x="7081" y="5816"/>
                </a:lnTo>
                <a:lnTo>
                  <a:pt x="7130" y="5768"/>
                </a:lnTo>
                <a:close/>
                <a:moveTo>
                  <a:pt x="6911" y="5232"/>
                </a:moveTo>
                <a:lnTo>
                  <a:pt x="6741" y="5257"/>
                </a:lnTo>
                <a:lnTo>
                  <a:pt x="6595" y="5305"/>
                </a:lnTo>
                <a:lnTo>
                  <a:pt x="6473" y="5427"/>
                </a:lnTo>
                <a:lnTo>
                  <a:pt x="6351" y="5549"/>
                </a:lnTo>
                <a:lnTo>
                  <a:pt x="6254" y="5695"/>
                </a:lnTo>
                <a:lnTo>
                  <a:pt x="6181" y="5865"/>
                </a:lnTo>
                <a:lnTo>
                  <a:pt x="6157" y="6011"/>
                </a:lnTo>
                <a:lnTo>
                  <a:pt x="6157" y="6108"/>
                </a:lnTo>
                <a:lnTo>
                  <a:pt x="6157" y="6206"/>
                </a:lnTo>
                <a:lnTo>
                  <a:pt x="6181" y="6303"/>
                </a:lnTo>
                <a:lnTo>
                  <a:pt x="6230" y="6376"/>
                </a:lnTo>
                <a:lnTo>
                  <a:pt x="6351" y="6522"/>
                </a:lnTo>
                <a:lnTo>
                  <a:pt x="6497" y="6644"/>
                </a:lnTo>
                <a:lnTo>
                  <a:pt x="6668" y="6717"/>
                </a:lnTo>
                <a:lnTo>
                  <a:pt x="6862" y="6741"/>
                </a:lnTo>
                <a:lnTo>
                  <a:pt x="7057" y="6741"/>
                </a:lnTo>
                <a:lnTo>
                  <a:pt x="7252" y="6692"/>
                </a:lnTo>
                <a:lnTo>
                  <a:pt x="7373" y="6644"/>
                </a:lnTo>
                <a:lnTo>
                  <a:pt x="7495" y="6546"/>
                </a:lnTo>
                <a:lnTo>
                  <a:pt x="7592" y="6449"/>
                </a:lnTo>
                <a:lnTo>
                  <a:pt x="7665" y="6327"/>
                </a:lnTo>
                <a:lnTo>
                  <a:pt x="7714" y="6181"/>
                </a:lnTo>
                <a:lnTo>
                  <a:pt x="7738" y="6035"/>
                </a:lnTo>
                <a:lnTo>
                  <a:pt x="7738" y="5889"/>
                </a:lnTo>
                <a:lnTo>
                  <a:pt x="7714" y="5743"/>
                </a:lnTo>
                <a:lnTo>
                  <a:pt x="7665" y="5622"/>
                </a:lnTo>
                <a:lnTo>
                  <a:pt x="7617" y="5524"/>
                </a:lnTo>
                <a:lnTo>
                  <a:pt x="7544" y="5451"/>
                </a:lnTo>
                <a:lnTo>
                  <a:pt x="7471" y="5378"/>
                </a:lnTo>
                <a:lnTo>
                  <a:pt x="7373" y="5330"/>
                </a:lnTo>
                <a:lnTo>
                  <a:pt x="7276" y="5281"/>
                </a:lnTo>
                <a:lnTo>
                  <a:pt x="7081" y="5281"/>
                </a:lnTo>
                <a:lnTo>
                  <a:pt x="6984" y="5257"/>
                </a:lnTo>
                <a:lnTo>
                  <a:pt x="6911" y="5232"/>
                </a:lnTo>
                <a:close/>
                <a:moveTo>
                  <a:pt x="7982" y="7276"/>
                </a:moveTo>
                <a:lnTo>
                  <a:pt x="7884" y="7301"/>
                </a:lnTo>
                <a:lnTo>
                  <a:pt x="7787" y="7325"/>
                </a:lnTo>
                <a:lnTo>
                  <a:pt x="7738" y="7374"/>
                </a:lnTo>
                <a:lnTo>
                  <a:pt x="7617" y="7495"/>
                </a:lnTo>
                <a:lnTo>
                  <a:pt x="7568" y="7617"/>
                </a:lnTo>
                <a:lnTo>
                  <a:pt x="7544" y="7739"/>
                </a:lnTo>
                <a:lnTo>
                  <a:pt x="7568" y="7885"/>
                </a:lnTo>
                <a:lnTo>
                  <a:pt x="7617" y="8006"/>
                </a:lnTo>
                <a:lnTo>
                  <a:pt x="7665" y="8104"/>
                </a:lnTo>
                <a:lnTo>
                  <a:pt x="7714" y="8177"/>
                </a:lnTo>
                <a:lnTo>
                  <a:pt x="7860" y="8250"/>
                </a:lnTo>
                <a:lnTo>
                  <a:pt x="8030" y="8298"/>
                </a:lnTo>
                <a:lnTo>
                  <a:pt x="8103" y="8298"/>
                </a:lnTo>
                <a:lnTo>
                  <a:pt x="8176" y="8274"/>
                </a:lnTo>
                <a:lnTo>
                  <a:pt x="8298" y="8225"/>
                </a:lnTo>
                <a:lnTo>
                  <a:pt x="8444" y="8104"/>
                </a:lnTo>
                <a:lnTo>
                  <a:pt x="8566" y="7958"/>
                </a:lnTo>
                <a:lnTo>
                  <a:pt x="8590" y="7885"/>
                </a:lnTo>
                <a:lnTo>
                  <a:pt x="8590" y="7812"/>
                </a:lnTo>
                <a:lnTo>
                  <a:pt x="8590" y="7739"/>
                </a:lnTo>
                <a:lnTo>
                  <a:pt x="8566" y="7666"/>
                </a:lnTo>
                <a:lnTo>
                  <a:pt x="8468" y="7520"/>
                </a:lnTo>
                <a:lnTo>
                  <a:pt x="8347" y="7422"/>
                </a:lnTo>
                <a:lnTo>
                  <a:pt x="8225" y="7398"/>
                </a:lnTo>
                <a:lnTo>
                  <a:pt x="8152" y="7325"/>
                </a:lnTo>
                <a:lnTo>
                  <a:pt x="8079" y="7301"/>
                </a:lnTo>
                <a:lnTo>
                  <a:pt x="7982" y="7276"/>
                </a:lnTo>
                <a:close/>
                <a:moveTo>
                  <a:pt x="5889" y="488"/>
                </a:moveTo>
                <a:lnTo>
                  <a:pt x="6205" y="512"/>
                </a:lnTo>
                <a:lnTo>
                  <a:pt x="6716" y="561"/>
                </a:lnTo>
                <a:lnTo>
                  <a:pt x="7373" y="609"/>
                </a:lnTo>
                <a:lnTo>
                  <a:pt x="8055" y="634"/>
                </a:lnTo>
                <a:lnTo>
                  <a:pt x="8736" y="634"/>
                </a:lnTo>
                <a:lnTo>
                  <a:pt x="9393" y="682"/>
                </a:lnTo>
                <a:lnTo>
                  <a:pt x="9587" y="707"/>
                </a:lnTo>
                <a:lnTo>
                  <a:pt x="9782" y="731"/>
                </a:lnTo>
                <a:lnTo>
                  <a:pt x="10001" y="804"/>
                </a:lnTo>
                <a:lnTo>
                  <a:pt x="10196" y="877"/>
                </a:lnTo>
                <a:lnTo>
                  <a:pt x="10366" y="974"/>
                </a:lnTo>
                <a:lnTo>
                  <a:pt x="10439" y="1047"/>
                </a:lnTo>
                <a:lnTo>
                  <a:pt x="10512" y="1120"/>
                </a:lnTo>
                <a:lnTo>
                  <a:pt x="10536" y="1193"/>
                </a:lnTo>
                <a:lnTo>
                  <a:pt x="10585" y="1291"/>
                </a:lnTo>
                <a:lnTo>
                  <a:pt x="10585" y="1388"/>
                </a:lnTo>
                <a:lnTo>
                  <a:pt x="10585" y="1485"/>
                </a:lnTo>
                <a:lnTo>
                  <a:pt x="10536" y="1631"/>
                </a:lnTo>
                <a:lnTo>
                  <a:pt x="10439" y="1777"/>
                </a:lnTo>
                <a:lnTo>
                  <a:pt x="10317" y="1923"/>
                </a:lnTo>
                <a:lnTo>
                  <a:pt x="10196" y="2045"/>
                </a:lnTo>
                <a:lnTo>
                  <a:pt x="9904" y="2288"/>
                </a:lnTo>
                <a:lnTo>
                  <a:pt x="9660" y="2507"/>
                </a:lnTo>
                <a:lnTo>
                  <a:pt x="9587" y="2604"/>
                </a:lnTo>
                <a:lnTo>
                  <a:pt x="9587" y="2677"/>
                </a:lnTo>
                <a:lnTo>
                  <a:pt x="9587" y="2775"/>
                </a:lnTo>
                <a:lnTo>
                  <a:pt x="9636" y="2848"/>
                </a:lnTo>
                <a:lnTo>
                  <a:pt x="9587" y="3091"/>
                </a:lnTo>
                <a:lnTo>
                  <a:pt x="9563" y="3334"/>
                </a:lnTo>
                <a:lnTo>
                  <a:pt x="9563" y="3845"/>
                </a:lnTo>
                <a:lnTo>
                  <a:pt x="9587" y="4381"/>
                </a:lnTo>
                <a:lnTo>
                  <a:pt x="9612" y="4867"/>
                </a:lnTo>
                <a:lnTo>
                  <a:pt x="9612" y="5816"/>
                </a:lnTo>
                <a:lnTo>
                  <a:pt x="9612" y="6060"/>
                </a:lnTo>
                <a:lnTo>
                  <a:pt x="9563" y="6303"/>
                </a:lnTo>
                <a:lnTo>
                  <a:pt x="9563" y="6546"/>
                </a:lnTo>
                <a:lnTo>
                  <a:pt x="9587" y="6765"/>
                </a:lnTo>
                <a:lnTo>
                  <a:pt x="9612" y="6838"/>
                </a:lnTo>
                <a:lnTo>
                  <a:pt x="9660" y="6887"/>
                </a:lnTo>
                <a:lnTo>
                  <a:pt x="9660" y="6936"/>
                </a:lnTo>
                <a:lnTo>
                  <a:pt x="9685" y="6984"/>
                </a:lnTo>
                <a:lnTo>
                  <a:pt x="10269" y="7787"/>
                </a:lnTo>
                <a:lnTo>
                  <a:pt x="10828" y="8639"/>
                </a:lnTo>
                <a:lnTo>
                  <a:pt x="10512" y="8615"/>
                </a:lnTo>
                <a:lnTo>
                  <a:pt x="10171" y="8639"/>
                </a:lnTo>
                <a:lnTo>
                  <a:pt x="9514" y="8663"/>
                </a:lnTo>
                <a:lnTo>
                  <a:pt x="8395" y="8688"/>
                </a:lnTo>
                <a:lnTo>
                  <a:pt x="7300" y="8712"/>
                </a:lnTo>
                <a:lnTo>
                  <a:pt x="6765" y="8736"/>
                </a:lnTo>
                <a:lnTo>
                  <a:pt x="6254" y="8736"/>
                </a:lnTo>
                <a:lnTo>
                  <a:pt x="5208" y="8712"/>
                </a:lnTo>
                <a:lnTo>
                  <a:pt x="4599" y="8712"/>
                </a:lnTo>
                <a:lnTo>
                  <a:pt x="4283" y="8736"/>
                </a:lnTo>
                <a:lnTo>
                  <a:pt x="4137" y="8761"/>
                </a:lnTo>
                <a:lnTo>
                  <a:pt x="3991" y="8809"/>
                </a:lnTo>
                <a:lnTo>
                  <a:pt x="4599" y="8006"/>
                </a:lnTo>
                <a:lnTo>
                  <a:pt x="4940" y="7520"/>
                </a:lnTo>
                <a:lnTo>
                  <a:pt x="5135" y="7276"/>
                </a:lnTo>
                <a:lnTo>
                  <a:pt x="5305" y="7082"/>
                </a:lnTo>
                <a:lnTo>
                  <a:pt x="5354" y="7009"/>
                </a:lnTo>
                <a:lnTo>
                  <a:pt x="5378" y="6911"/>
                </a:lnTo>
                <a:lnTo>
                  <a:pt x="5354" y="6838"/>
                </a:lnTo>
                <a:lnTo>
                  <a:pt x="5329" y="6741"/>
                </a:lnTo>
                <a:lnTo>
                  <a:pt x="5329" y="6717"/>
                </a:lnTo>
                <a:lnTo>
                  <a:pt x="5354" y="6084"/>
                </a:lnTo>
                <a:lnTo>
                  <a:pt x="5354" y="5451"/>
                </a:lnTo>
                <a:lnTo>
                  <a:pt x="5354" y="4794"/>
                </a:lnTo>
                <a:lnTo>
                  <a:pt x="5378" y="4162"/>
                </a:lnTo>
                <a:lnTo>
                  <a:pt x="5402" y="3821"/>
                </a:lnTo>
                <a:lnTo>
                  <a:pt x="5427" y="3432"/>
                </a:lnTo>
                <a:lnTo>
                  <a:pt x="5402" y="3237"/>
                </a:lnTo>
                <a:lnTo>
                  <a:pt x="5378" y="3042"/>
                </a:lnTo>
                <a:lnTo>
                  <a:pt x="5329" y="2872"/>
                </a:lnTo>
                <a:lnTo>
                  <a:pt x="5256" y="2726"/>
                </a:lnTo>
                <a:lnTo>
                  <a:pt x="5256" y="2653"/>
                </a:lnTo>
                <a:lnTo>
                  <a:pt x="5256" y="2604"/>
                </a:lnTo>
                <a:lnTo>
                  <a:pt x="5232" y="2556"/>
                </a:lnTo>
                <a:lnTo>
                  <a:pt x="5183" y="2507"/>
                </a:lnTo>
                <a:lnTo>
                  <a:pt x="4989" y="2385"/>
                </a:lnTo>
                <a:lnTo>
                  <a:pt x="4794" y="2215"/>
                </a:lnTo>
                <a:lnTo>
                  <a:pt x="4648" y="1996"/>
                </a:lnTo>
                <a:lnTo>
                  <a:pt x="4502" y="1777"/>
                </a:lnTo>
                <a:lnTo>
                  <a:pt x="4405" y="1534"/>
                </a:lnTo>
                <a:lnTo>
                  <a:pt x="4380" y="1412"/>
                </a:lnTo>
                <a:lnTo>
                  <a:pt x="4380" y="1291"/>
                </a:lnTo>
                <a:lnTo>
                  <a:pt x="4380" y="1169"/>
                </a:lnTo>
                <a:lnTo>
                  <a:pt x="4429" y="1047"/>
                </a:lnTo>
                <a:lnTo>
                  <a:pt x="4478" y="926"/>
                </a:lnTo>
                <a:lnTo>
                  <a:pt x="4551" y="828"/>
                </a:lnTo>
                <a:lnTo>
                  <a:pt x="4624" y="755"/>
                </a:lnTo>
                <a:lnTo>
                  <a:pt x="4721" y="682"/>
                </a:lnTo>
                <a:lnTo>
                  <a:pt x="4843" y="609"/>
                </a:lnTo>
                <a:lnTo>
                  <a:pt x="4989" y="561"/>
                </a:lnTo>
                <a:lnTo>
                  <a:pt x="5256" y="512"/>
                </a:lnTo>
                <a:lnTo>
                  <a:pt x="5573" y="488"/>
                </a:lnTo>
                <a:close/>
                <a:moveTo>
                  <a:pt x="7446" y="9199"/>
                </a:moveTo>
                <a:lnTo>
                  <a:pt x="7106" y="9612"/>
                </a:lnTo>
                <a:lnTo>
                  <a:pt x="7033" y="9588"/>
                </a:lnTo>
                <a:lnTo>
                  <a:pt x="6960" y="9563"/>
                </a:lnTo>
                <a:lnTo>
                  <a:pt x="6789" y="9563"/>
                </a:lnTo>
                <a:lnTo>
                  <a:pt x="6595" y="9588"/>
                </a:lnTo>
                <a:lnTo>
                  <a:pt x="6424" y="9636"/>
                </a:lnTo>
                <a:lnTo>
                  <a:pt x="6595" y="9466"/>
                </a:lnTo>
                <a:lnTo>
                  <a:pt x="6643" y="9369"/>
                </a:lnTo>
                <a:lnTo>
                  <a:pt x="6692" y="9272"/>
                </a:lnTo>
                <a:lnTo>
                  <a:pt x="6692" y="9223"/>
                </a:lnTo>
                <a:lnTo>
                  <a:pt x="7300" y="9199"/>
                </a:lnTo>
                <a:close/>
                <a:moveTo>
                  <a:pt x="8566" y="9174"/>
                </a:moveTo>
                <a:lnTo>
                  <a:pt x="8347" y="9418"/>
                </a:lnTo>
                <a:lnTo>
                  <a:pt x="8176" y="9661"/>
                </a:lnTo>
                <a:lnTo>
                  <a:pt x="7860" y="10196"/>
                </a:lnTo>
                <a:lnTo>
                  <a:pt x="7836" y="10147"/>
                </a:lnTo>
                <a:lnTo>
                  <a:pt x="7787" y="10050"/>
                </a:lnTo>
                <a:lnTo>
                  <a:pt x="7714" y="9953"/>
                </a:lnTo>
                <a:lnTo>
                  <a:pt x="7617" y="9855"/>
                </a:lnTo>
                <a:lnTo>
                  <a:pt x="7519" y="9782"/>
                </a:lnTo>
                <a:lnTo>
                  <a:pt x="7982" y="9223"/>
                </a:lnTo>
                <a:lnTo>
                  <a:pt x="8030" y="9174"/>
                </a:lnTo>
                <a:close/>
                <a:moveTo>
                  <a:pt x="6765" y="10099"/>
                </a:moveTo>
                <a:lnTo>
                  <a:pt x="6935" y="10172"/>
                </a:lnTo>
                <a:lnTo>
                  <a:pt x="7081" y="10220"/>
                </a:lnTo>
                <a:lnTo>
                  <a:pt x="7227" y="10293"/>
                </a:lnTo>
                <a:lnTo>
                  <a:pt x="7276" y="10366"/>
                </a:lnTo>
                <a:lnTo>
                  <a:pt x="7325" y="10439"/>
                </a:lnTo>
                <a:lnTo>
                  <a:pt x="7373" y="10610"/>
                </a:lnTo>
                <a:lnTo>
                  <a:pt x="7398" y="10780"/>
                </a:lnTo>
                <a:lnTo>
                  <a:pt x="7373" y="10950"/>
                </a:lnTo>
                <a:lnTo>
                  <a:pt x="7325" y="11121"/>
                </a:lnTo>
                <a:lnTo>
                  <a:pt x="7300" y="11242"/>
                </a:lnTo>
                <a:lnTo>
                  <a:pt x="7227" y="11340"/>
                </a:lnTo>
                <a:lnTo>
                  <a:pt x="7154" y="11413"/>
                </a:lnTo>
                <a:lnTo>
                  <a:pt x="7081" y="11510"/>
                </a:lnTo>
                <a:lnTo>
                  <a:pt x="6984" y="11559"/>
                </a:lnTo>
                <a:lnTo>
                  <a:pt x="6887" y="11607"/>
                </a:lnTo>
                <a:lnTo>
                  <a:pt x="6692" y="11680"/>
                </a:lnTo>
                <a:lnTo>
                  <a:pt x="6351" y="11680"/>
                </a:lnTo>
                <a:lnTo>
                  <a:pt x="6254" y="11632"/>
                </a:lnTo>
                <a:lnTo>
                  <a:pt x="6157" y="11607"/>
                </a:lnTo>
                <a:lnTo>
                  <a:pt x="6059" y="11534"/>
                </a:lnTo>
                <a:lnTo>
                  <a:pt x="5986" y="11461"/>
                </a:lnTo>
                <a:lnTo>
                  <a:pt x="5913" y="11364"/>
                </a:lnTo>
                <a:lnTo>
                  <a:pt x="5840" y="11218"/>
                </a:lnTo>
                <a:lnTo>
                  <a:pt x="5816" y="11096"/>
                </a:lnTo>
                <a:lnTo>
                  <a:pt x="5816" y="10950"/>
                </a:lnTo>
                <a:lnTo>
                  <a:pt x="5840" y="10829"/>
                </a:lnTo>
                <a:lnTo>
                  <a:pt x="5889" y="10683"/>
                </a:lnTo>
                <a:lnTo>
                  <a:pt x="5986" y="10585"/>
                </a:lnTo>
                <a:lnTo>
                  <a:pt x="6084" y="10464"/>
                </a:lnTo>
                <a:lnTo>
                  <a:pt x="6181" y="10366"/>
                </a:lnTo>
                <a:lnTo>
                  <a:pt x="6424" y="10220"/>
                </a:lnTo>
                <a:lnTo>
                  <a:pt x="6668" y="10123"/>
                </a:lnTo>
                <a:lnTo>
                  <a:pt x="6741" y="10099"/>
                </a:lnTo>
                <a:close/>
                <a:moveTo>
                  <a:pt x="10926" y="9174"/>
                </a:moveTo>
                <a:lnTo>
                  <a:pt x="10707" y="9539"/>
                </a:lnTo>
                <a:lnTo>
                  <a:pt x="10536" y="9855"/>
                </a:lnTo>
                <a:lnTo>
                  <a:pt x="10244" y="10366"/>
                </a:lnTo>
                <a:lnTo>
                  <a:pt x="9977" y="10877"/>
                </a:lnTo>
                <a:lnTo>
                  <a:pt x="9685" y="11388"/>
                </a:lnTo>
                <a:lnTo>
                  <a:pt x="9393" y="11899"/>
                </a:lnTo>
                <a:lnTo>
                  <a:pt x="9271" y="12118"/>
                </a:lnTo>
                <a:lnTo>
                  <a:pt x="9174" y="12021"/>
                </a:lnTo>
                <a:lnTo>
                  <a:pt x="9101" y="11948"/>
                </a:lnTo>
                <a:lnTo>
                  <a:pt x="8979" y="11899"/>
                </a:lnTo>
                <a:lnTo>
                  <a:pt x="8882" y="11875"/>
                </a:lnTo>
                <a:lnTo>
                  <a:pt x="8760" y="11851"/>
                </a:lnTo>
                <a:lnTo>
                  <a:pt x="8639" y="11851"/>
                </a:lnTo>
                <a:lnTo>
                  <a:pt x="8517" y="11875"/>
                </a:lnTo>
                <a:lnTo>
                  <a:pt x="8420" y="11924"/>
                </a:lnTo>
                <a:lnTo>
                  <a:pt x="8420" y="11924"/>
                </a:lnTo>
                <a:lnTo>
                  <a:pt x="8857" y="11218"/>
                </a:lnTo>
                <a:lnTo>
                  <a:pt x="9320" y="10512"/>
                </a:lnTo>
                <a:lnTo>
                  <a:pt x="9806" y="9831"/>
                </a:lnTo>
                <a:lnTo>
                  <a:pt x="10050" y="9515"/>
                </a:lnTo>
                <a:lnTo>
                  <a:pt x="10317" y="9199"/>
                </a:lnTo>
                <a:lnTo>
                  <a:pt x="10634" y="9199"/>
                </a:lnTo>
                <a:lnTo>
                  <a:pt x="10926" y="9174"/>
                </a:lnTo>
                <a:close/>
                <a:moveTo>
                  <a:pt x="8809" y="12386"/>
                </a:moveTo>
                <a:lnTo>
                  <a:pt x="8833" y="12410"/>
                </a:lnTo>
                <a:lnTo>
                  <a:pt x="8857" y="12459"/>
                </a:lnTo>
                <a:lnTo>
                  <a:pt x="8882" y="12508"/>
                </a:lnTo>
                <a:lnTo>
                  <a:pt x="8882" y="12581"/>
                </a:lnTo>
                <a:lnTo>
                  <a:pt x="8906" y="12654"/>
                </a:lnTo>
                <a:lnTo>
                  <a:pt x="8906" y="12751"/>
                </a:lnTo>
                <a:lnTo>
                  <a:pt x="8882" y="12800"/>
                </a:lnTo>
                <a:lnTo>
                  <a:pt x="8857" y="12897"/>
                </a:lnTo>
                <a:lnTo>
                  <a:pt x="8857" y="12970"/>
                </a:lnTo>
                <a:lnTo>
                  <a:pt x="8809" y="13043"/>
                </a:lnTo>
                <a:lnTo>
                  <a:pt x="8784" y="13092"/>
                </a:lnTo>
                <a:lnTo>
                  <a:pt x="8736" y="13116"/>
                </a:lnTo>
                <a:lnTo>
                  <a:pt x="8711" y="13140"/>
                </a:lnTo>
                <a:lnTo>
                  <a:pt x="8687" y="13140"/>
                </a:lnTo>
                <a:lnTo>
                  <a:pt x="8614" y="13116"/>
                </a:lnTo>
                <a:lnTo>
                  <a:pt x="8517" y="13067"/>
                </a:lnTo>
                <a:lnTo>
                  <a:pt x="8444" y="12970"/>
                </a:lnTo>
                <a:lnTo>
                  <a:pt x="8395" y="12873"/>
                </a:lnTo>
                <a:lnTo>
                  <a:pt x="8395" y="12751"/>
                </a:lnTo>
                <a:lnTo>
                  <a:pt x="8420" y="12629"/>
                </a:lnTo>
                <a:lnTo>
                  <a:pt x="8444" y="12508"/>
                </a:lnTo>
                <a:lnTo>
                  <a:pt x="8614" y="12410"/>
                </a:lnTo>
                <a:lnTo>
                  <a:pt x="8760" y="12386"/>
                </a:lnTo>
                <a:close/>
                <a:moveTo>
                  <a:pt x="7884" y="12702"/>
                </a:moveTo>
                <a:lnTo>
                  <a:pt x="7884" y="12897"/>
                </a:lnTo>
                <a:lnTo>
                  <a:pt x="7909" y="13067"/>
                </a:lnTo>
                <a:lnTo>
                  <a:pt x="7957" y="13189"/>
                </a:lnTo>
                <a:lnTo>
                  <a:pt x="8030" y="13311"/>
                </a:lnTo>
                <a:lnTo>
                  <a:pt x="8128" y="13408"/>
                </a:lnTo>
                <a:lnTo>
                  <a:pt x="8225" y="13481"/>
                </a:lnTo>
                <a:lnTo>
                  <a:pt x="7811" y="13968"/>
                </a:lnTo>
                <a:lnTo>
                  <a:pt x="7568" y="14260"/>
                </a:lnTo>
                <a:lnTo>
                  <a:pt x="7568" y="14065"/>
                </a:lnTo>
                <a:lnTo>
                  <a:pt x="7568" y="13895"/>
                </a:lnTo>
                <a:lnTo>
                  <a:pt x="7544" y="13773"/>
                </a:lnTo>
                <a:lnTo>
                  <a:pt x="7495" y="13676"/>
                </a:lnTo>
                <a:lnTo>
                  <a:pt x="7422" y="13578"/>
                </a:lnTo>
                <a:lnTo>
                  <a:pt x="7349" y="13481"/>
                </a:lnTo>
                <a:lnTo>
                  <a:pt x="7763" y="12873"/>
                </a:lnTo>
                <a:lnTo>
                  <a:pt x="7884" y="12702"/>
                </a:lnTo>
                <a:close/>
                <a:moveTo>
                  <a:pt x="3699" y="9174"/>
                </a:moveTo>
                <a:lnTo>
                  <a:pt x="3869" y="9199"/>
                </a:lnTo>
                <a:lnTo>
                  <a:pt x="4015" y="9223"/>
                </a:lnTo>
                <a:lnTo>
                  <a:pt x="4307" y="9199"/>
                </a:lnTo>
                <a:lnTo>
                  <a:pt x="3310" y="10683"/>
                </a:lnTo>
                <a:lnTo>
                  <a:pt x="2774" y="11437"/>
                </a:lnTo>
                <a:lnTo>
                  <a:pt x="2239" y="12143"/>
                </a:lnTo>
                <a:lnTo>
                  <a:pt x="1996" y="12459"/>
                </a:lnTo>
                <a:lnTo>
                  <a:pt x="1752" y="12775"/>
                </a:lnTo>
                <a:lnTo>
                  <a:pt x="1241" y="13384"/>
                </a:lnTo>
                <a:lnTo>
                  <a:pt x="1071" y="13627"/>
                </a:lnTo>
                <a:lnTo>
                  <a:pt x="876" y="13870"/>
                </a:lnTo>
                <a:lnTo>
                  <a:pt x="731" y="14138"/>
                </a:lnTo>
                <a:lnTo>
                  <a:pt x="682" y="14284"/>
                </a:lnTo>
                <a:lnTo>
                  <a:pt x="633" y="14406"/>
                </a:lnTo>
                <a:lnTo>
                  <a:pt x="585" y="14284"/>
                </a:lnTo>
                <a:lnTo>
                  <a:pt x="536" y="14065"/>
                </a:lnTo>
                <a:lnTo>
                  <a:pt x="512" y="13870"/>
                </a:lnTo>
                <a:lnTo>
                  <a:pt x="560" y="13676"/>
                </a:lnTo>
                <a:lnTo>
                  <a:pt x="633" y="13481"/>
                </a:lnTo>
                <a:lnTo>
                  <a:pt x="706" y="13311"/>
                </a:lnTo>
                <a:lnTo>
                  <a:pt x="779" y="13165"/>
                </a:lnTo>
                <a:lnTo>
                  <a:pt x="779" y="13116"/>
                </a:lnTo>
                <a:lnTo>
                  <a:pt x="949" y="12994"/>
                </a:lnTo>
                <a:lnTo>
                  <a:pt x="1120" y="12848"/>
                </a:lnTo>
                <a:lnTo>
                  <a:pt x="1266" y="12678"/>
                </a:lnTo>
                <a:lnTo>
                  <a:pt x="1412" y="12508"/>
                </a:lnTo>
                <a:lnTo>
                  <a:pt x="1679" y="12118"/>
                </a:lnTo>
                <a:lnTo>
                  <a:pt x="1923" y="11778"/>
                </a:lnTo>
                <a:lnTo>
                  <a:pt x="2288" y="11291"/>
                </a:lnTo>
                <a:lnTo>
                  <a:pt x="2604" y="10780"/>
                </a:lnTo>
                <a:lnTo>
                  <a:pt x="3285" y="9758"/>
                </a:lnTo>
                <a:lnTo>
                  <a:pt x="3699" y="9174"/>
                </a:lnTo>
                <a:close/>
                <a:moveTo>
                  <a:pt x="6984" y="13797"/>
                </a:moveTo>
                <a:lnTo>
                  <a:pt x="7057" y="13846"/>
                </a:lnTo>
                <a:lnTo>
                  <a:pt x="7106" y="13968"/>
                </a:lnTo>
                <a:lnTo>
                  <a:pt x="7130" y="14089"/>
                </a:lnTo>
                <a:lnTo>
                  <a:pt x="7106" y="14211"/>
                </a:lnTo>
                <a:lnTo>
                  <a:pt x="7057" y="14308"/>
                </a:lnTo>
                <a:lnTo>
                  <a:pt x="6984" y="14406"/>
                </a:lnTo>
                <a:lnTo>
                  <a:pt x="6935" y="14430"/>
                </a:lnTo>
                <a:lnTo>
                  <a:pt x="6862" y="14430"/>
                </a:lnTo>
                <a:lnTo>
                  <a:pt x="6692" y="14406"/>
                </a:lnTo>
                <a:lnTo>
                  <a:pt x="6619" y="14381"/>
                </a:lnTo>
                <a:lnTo>
                  <a:pt x="6570" y="14333"/>
                </a:lnTo>
                <a:lnTo>
                  <a:pt x="6546" y="14284"/>
                </a:lnTo>
                <a:lnTo>
                  <a:pt x="6522" y="14211"/>
                </a:lnTo>
                <a:lnTo>
                  <a:pt x="6546" y="14138"/>
                </a:lnTo>
                <a:lnTo>
                  <a:pt x="6595" y="14065"/>
                </a:lnTo>
                <a:lnTo>
                  <a:pt x="6692" y="13919"/>
                </a:lnTo>
                <a:lnTo>
                  <a:pt x="6741" y="13895"/>
                </a:lnTo>
                <a:lnTo>
                  <a:pt x="6814" y="13870"/>
                </a:lnTo>
                <a:lnTo>
                  <a:pt x="6935" y="13846"/>
                </a:lnTo>
                <a:lnTo>
                  <a:pt x="6984" y="13797"/>
                </a:lnTo>
                <a:close/>
                <a:moveTo>
                  <a:pt x="4770" y="9174"/>
                </a:moveTo>
                <a:lnTo>
                  <a:pt x="5281" y="9199"/>
                </a:lnTo>
                <a:lnTo>
                  <a:pt x="5110" y="9393"/>
                </a:lnTo>
                <a:lnTo>
                  <a:pt x="4989" y="9636"/>
                </a:lnTo>
                <a:lnTo>
                  <a:pt x="4745" y="10099"/>
                </a:lnTo>
                <a:lnTo>
                  <a:pt x="4478" y="10561"/>
                </a:lnTo>
                <a:lnTo>
                  <a:pt x="4186" y="11023"/>
                </a:lnTo>
                <a:lnTo>
                  <a:pt x="3869" y="11437"/>
                </a:lnTo>
                <a:lnTo>
                  <a:pt x="3529" y="11851"/>
                </a:lnTo>
                <a:lnTo>
                  <a:pt x="2823" y="12678"/>
                </a:lnTo>
                <a:lnTo>
                  <a:pt x="2117" y="13505"/>
                </a:lnTo>
                <a:lnTo>
                  <a:pt x="1777" y="13846"/>
                </a:lnTo>
                <a:lnTo>
                  <a:pt x="1460" y="14235"/>
                </a:lnTo>
                <a:lnTo>
                  <a:pt x="1144" y="14600"/>
                </a:lnTo>
                <a:lnTo>
                  <a:pt x="998" y="14795"/>
                </a:lnTo>
                <a:lnTo>
                  <a:pt x="876" y="15014"/>
                </a:lnTo>
                <a:lnTo>
                  <a:pt x="779" y="14819"/>
                </a:lnTo>
                <a:lnTo>
                  <a:pt x="706" y="14600"/>
                </a:lnTo>
                <a:lnTo>
                  <a:pt x="925" y="14333"/>
                </a:lnTo>
                <a:lnTo>
                  <a:pt x="1144" y="14041"/>
                </a:lnTo>
                <a:lnTo>
                  <a:pt x="1363" y="13749"/>
                </a:lnTo>
                <a:lnTo>
                  <a:pt x="1582" y="13457"/>
                </a:lnTo>
                <a:lnTo>
                  <a:pt x="2069" y="12897"/>
                </a:lnTo>
                <a:lnTo>
                  <a:pt x="2555" y="12337"/>
                </a:lnTo>
                <a:lnTo>
                  <a:pt x="3091" y="11607"/>
                </a:lnTo>
                <a:lnTo>
                  <a:pt x="3626" y="10853"/>
                </a:lnTo>
                <a:lnTo>
                  <a:pt x="4648" y="9345"/>
                </a:lnTo>
                <a:lnTo>
                  <a:pt x="4697" y="9296"/>
                </a:lnTo>
                <a:lnTo>
                  <a:pt x="4697" y="9272"/>
                </a:lnTo>
                <a:lnTo>
                  <a:pt x="4745" y="9199"/>
                </a:lnTo>
                <a:lnTo>
                  <a:pt x="4770" y="9174"/>
                </a:lnTo>
                <a:close/>
                <a:moveTo>
                  <a:pt x="12094" y="10634"/>
                </a:moveTo>
                <a:lnTo>
                  <a:pt x="12386" y="11072"/>
                </a:lnTo>
                <a:lnTo>
                  <a:pt x="11923" y="11632"/>
                </a:lnTo>
                <a:lnTo>
                  <a:pt x="11461" y="12216"/>
                </a:lnTo>
                <a:lnTo>
                  <a:pt x="10585" y="13359"/>
                </a:lnTo>
                <a:lnTo>
                  <a:pt x="9685" y="14503"/>
                </a:lnTo>
                <a:lnTo>
                  <a:pt x="9295" y="14990"/>
                </a:lnTo>
                <a:lnTo>
                  <a:pt x="9125" y="15257"/>
                </a:lnTo>
                <a:lnTo>
                  <a:pt x="8979" y="15525"/>
                </a:lnTo>
                <a:lnTo>
                  <a:pt x="8152" y="15525"/>
                </a:lnTo>
                <a:lnTo>
                  <a:pt x="8322" y="15379"/>
                </a:lnTo>
                <a:lnTo>
                  <a:pt x="8468" y="15184"/>
                </a:lnTo>
                <a:lnTo>
                  <a:pt x="8736" y="14819"/>
                </a:lnTo>
                <a:lnTo>
                  <a:pt x="9295" y="14065"/>
                </a:lnTo>
                <a:lnTo>
                  <a:pt x="9855" y="13311"/>
                </a:lnTo>
                <a:lnTo>
                  <a:pt x="10098" y="12946"/>
                </a:lnTo>
                <a:lnTo>
                  <a:pt x="10366" y="12605"/>
                </a:lnTo>
                <a:lnTo>
                  <a:pt x="10926" y="11924"/>
                </a:lnTo>
                <a:lnTo>
                  <a:pt x="12094" y="10634"/>
                </a:lnTo>
                <a:close/>
                <a:moveTo>
                  <a:pt x="11364" y="9466"/>
                </a:moveTo>
                <a:lnTo>
                  <a:pt x="11850" y="10220"/>
                </a:lnTo>
                <a:lnTo>
                  <a:pt x="10707" y="11486"/>
                </a:lnTo>
                <a:lnTo>
                  <a:pt x="10171" y="12118"/>
                </a:lnTo>
                <a:lnTo>
                  <a:pt x="9660" y="12800"/>
                </a:lnTo>
                <a:lnTo>
                  <a:pt x="9174" y="13505"/>
                </a:lnTo>
                <a:lnTo>
                  <a:pt x="8711" y="14211"/>
                </a:lnTo>
                <a:lnTo>
                  <a:pt x="8468" y="14503"/>
                </a:lnTo>
                <a:lnTo>
                  <a:pt x="8201" y="14844"/>
                </a:lnTo>
                <a:lnTo>
                  <a:pt x="8079" y="15014"/>
                </a:lnTo>
                <a:lnTo>
                  <a:pt x="7957" y="15184"/>
                </a:lnTo>
                <a:lnTo>
                  <a:pt x="7860" y="15355"/>
                </a:lnTo>
                <a:lnTo>
                  <a:pt x="7811" y="15525"/>
                </a:lnTo>
                <a:lnTo>
                  <a:pt x="6838" y="15549"/>
                </a:lnTo>
                <a:lnTo>
                  <a:pt x="7130" y="15306"/>
                </a:lnTo>
                <a:lnTo>
                  <a:pt x="7422" y="15038"/>
                </a:lnTo>
                <a:lnTo>
                  <a:pt x="7884" y="14503"/>
                </a:lnTo>
                <a:lnTo>
                  <a:pt x="8274" y="14089"/>
                </a:lnTo>
                <a:lnTo>
                  <a:pt x="8639" y="13651"/>
                </a:lnTo>
                <a:lnTo>
                  <a:pt x="8784" y="13651"/>
                </a:lnTo>
                <a:lnTo>
                  <a:pt x="8906" y="13603"/>
                </a:lnTo>
                <a:lnTo>
                  <a:pt x="9028" y="13554"/>
                </a:lnTo>
                <a:lnTo>
                  <a:pt x="9149" y="13457"/>
                </a:lnTo>
                <a:lnTo>
                  <a:pt x="9271" y="13286"/>
                </a:lnTo>
                <a:lnTo>
                  <a:pt x="9368" y="13092"/>
                </a:lnTo>
                <a:lnTo>
                  <a:pt x="9417" y="12873"/>
                </a:lnTo>
                <a:lnTo>
                  <a:pt x="9441" y="12654"/>
                </a:lnTo>
                <a:lnTo>
                  <a:pt x="9514" y="12556"/>
                </a:lnTo>
                <a:lnTo>
                  <a:pt x="9709" y="12289"/>
                </a:lnTo>
                <a:lnTo>
                  <a:pt x="9855" y="12045"/>
                </a:lnTo>
                <a:lnTo>
                  <a:pt x="10171" y="11510"/>
                </a:lnTo>
                <a:lnTo>
                  <a:pt x="10439" y="10975"/>
                </a:lnTo>
                <a:lnTo>
                  <a:pt x="10731" y="10439"/>
                </a:lnTo>
                <a:lnTo>
                  <a:pt x="11047" y="9953"/>
                </a:lnTo>
                <a:lnTo>
                  <a:pt x="11364" y="9466"/>
                </a:lnTo>
                <a:close/>
                <a:moveTo>
                  <a:pt x="12605" y="11437"/>
                </a:moveTo>
                <a:lnTo>
                  <a:pt x="12945" y="11972"/>
                </a:lnTo>
                <a:lnTo>
                  <a:pt x="12678" y="12386"/>
                </a:lnTo>
                <a:lnTo>
                  <a:pt x="12361" y="12800"/>
                </a:lnTo>
                <a:lnTo>
                  <a:pt x="11753" y="13603"/>
                </a:lnTo>
                <a:lnTo>
                  <a:pt x="11583" y="13822"/>
                </a:lnTo>
                <a:lnTo>
                  <a:pt x="11388" y="14065"/>
                </a:lnTo>
                <a:lnTo>
                  <a:pt x="10950" y="14527"/>
                </a:lnTo>
                <a:lnTo>
                  <a:pt x="10755" y="14795"/>
                </a:lnTo>
                <a:lnTo>
                  <a:pt x="10585" y="15038"/>
                </a:lnTo>
                <a:lnTo>
                  <a:pt x="10439" y="15306"/>
                </a:lnTo>
                <a:lnTo>
                  <a:pt x="10317" y="15574"/>
                </a:lnTo>
                <a:lnTo>
                  <a:pt x="9368" y="15549"/>
                </a:lnTo>
                <a:lnTo>
                  <a:pt x="9539" y="15379"/>
                </a:lnTo>
                <a:lnTo>
                  <a:pt x="9685" y="15184"/>
                </a:lnTo>
                <a:lnTo>
                  <a:pt x="9977" y="14795"/>
                </a:lnTo>
                <a:lnTo>
                  <a:pt x="10999" y="13505"/>
                </a:lnTo>
                <a:lnTo>
                  <a:pt x="11802" y="12483"/>
                </a:lnTo>
                <a:lnTo>
                  <a:pt x="12605" y="11437"/>
                </a:lnTo>
                <a:close/>
                <a:moveTo>
                  <a:pt x="5865" y="9199"/>
                </a:moveTo>
                <a:lnTo>
                  <a:pt x="6230" y="9223"/>
                </a:lnTo>
                <a:lnTo>
                  <a:pt x="6084" y="9369"/>
                </a:lnTo>
                <a:lnTo>
                  <a:pt x="5962" y="9539"/>
                </a:lnTo>
                <a:lnTo>
                  <a:pt x="5767" y="9855"/>
                </a:lnTo>
                <a:lnTo>
                  <a:pt x="5548" y="10196"/>
                </a:lnTo>
                <a:lnTo>
                  <a:pt x="5451" y="10318"/>
                </a:lnTo>
                <a:lnTo>
                  <a:pt x="5378" y="10464"/>
                </a:lnTo>
                <a:lnTo>
                  <a:pt x="4891" y="11194"/>
                </a:lnTo>
                <a:lnTo>
                  <a:pt x="4380" y="11924"/>
                </a:lnTo>
                <a:lnTo>
                  <a:pt x="3991" y="12435"/>
                </a:lnTo>
                <a:lnTo>
                  <a:pt x="3577" y="12921"/>
                </a:lnTo>
                <a:lnTo>
                  <a:pt x="2750" y="13895"/>
                </a:lnTo>
                <a:lnTo>
                  <a:pt x="2409" y="14235"/>
                </a:lnTo>
                <a:lnTo>
                  <a:pt x="2069" y="14673"/>
                </a:lnTo>
                <a:lnTo>
                  <a:pt x="1898" y="14917"/>
                </a:lnTo>
                <a:lnTo>
                  <a:pt x="1752" y="15136"/>
                </a:lnTo>
                <a:lnTo>
                  <a:pt x="1655" y="15379"/>
                </a:lnTo>
                <a:lnTo>
                  <a:pt x="1631" y="15476"/>
                </a:lnTo>
                <a:lnTo>
                  <a:pt x="1631" y="15598"/>
                </a:lnTo>
                <a:lnTo>
                  <a:pt x="1363" y="15501"/>
                </a:lnTo>
                <a:lnTo>
                  <a:pt x="1266" y="15452"/>
                </a:lnTo>
                <a:lnTo>
                  <a:pt x="1193" y="15403"/>
                </a:lnTo>
                <a:lnTo>
                  <a:pt x="1047" y="15233"/>
                </a:lnTo>
                <a:lnTo>
                  <a:pt x="1217" y="15111"/>
                </a:lnTo>
                <a:lnTo>
                  <a:pt x="1387" y="14965"/>
                </a:lnTo>
                <a:lnTo>
                  <a:pt x="1704" y="14625"/>
                </a:lnTo>
                <a:lnTo>
                  <a:pt x="2263" y="13943"/>
                </a:lnTo>
                <a:lnTo>
                  <a:pt x="2993" y="13092"/>
                </a:lnTo>
                <a:lnTo>
                  <a:pt x="3723" y="12264"/>
                </a:lnTo>
                <a:lnTo>
                  <a:pt x="4040" y="11924"/>
                </a:lnTo>
                <a:lnTo>
                  <a:pt x="4332" y="11559"/>
                </a:lnTo>
                <a:lnTo>
                  <a:pt x="4599" y="11169"/>
                </a:lnTo>
                <a:lnTo>
                  <a:pt x="4867" y="10756"/>
                </a:lnTo>
                <a:lnTo>
                  <a:pt x="5086" y="10366"/>
                </a:lnTo>
                <a:lnTo>
                  <a:pt x="5281" y="9953"/>
                </a:lnTo>
                <a:lnTo>
                  <a:pt x="5402" y="9734"/>
                </a:lnTo>
                <a:lnTo>
                  <a:pt x="5524" y="9563"/>
                </a:lnTo>
                <a:lnTo>
                  <a:pt x="5670" y="9369"/>
                </a:lnTo>
                <a:lnTo>
                  <a:pt x="5840" y="9223"/>
                </a:lnTo>
                <a:lnTo>
                  <a:pt x="5865" y="9199"/>
                </a:lnTo>
                <a:close/>
                <a:moveTo>
                  <a:pt x="6351" y="14746"/>
                </a:moveTo>
                <a:lnTo>
                  <a:pt x="6497" y="14819"/>
                </a:lnTo>
                <a:lnTo>
                  <a:pt x="6643" y="14868"/>
                </a:lnTo>
                <a:lnTo>
                  <a:pt x="6814" y="14892"/>
                </a:lnTo>
                <a:lnTo>
                  <a:pt x="6984" y="14868"/>
                </a:lnTo>
                <a:lnTo>
                  <a:pt x="6911" y="14941"/>
                </a:lnTo>
                <a:lnTo>
                  <a:pt x="6619" y="15233"/>
                </a:lnTo>
                <a:lnTo>
                  <a:pt x="6497" y="15379"/>
                </a:lnTo>
                <a:lnTo>
                  <a:pt x="6376" y="15549"/>
                </a:lnTo>
                <a:lnTo>
                  <a:pt x="5475" y="15598"/>
                </a:lnTo>
                <a:lnTo>
                  <a:pt x="5719" y="15403"/>
                </a:lnTo>
                <a:lnTo>
                  <a:pt x="5938" y="15184"/>
                </a:lnTo>
                <a:lnTo>
                  <a:pt x="6351" y="14746"/>
                </a:lnTo>
                <a:close/>
                <a:moveTo>
                  <a:pt x="13164" y="12264"/>
                </a:moveTo>
                <a:lnTo>
                  <a:pt x="13432" y="12605"/>
                </a:lnTo>
                <a:lnTo>
                  <a:pt x="13189" y="12873"/>
                </a:lnTo>
                <a:lnTo>
                  <a:pt x="12994" y="13189"/>
                </a:lnTo>
                <a:lnTo>
                  <a:pt x="12629" y="13797"/>
                </a:lnTo>
                <a:lnTo>
                  <a:pt x="12361" y="14235"/>
                </a:lnTo>
                <a:lnTo>
                  <a:pt x="12069" y="14673"/>
                </a:lnTo>
                <a:lnTo>
                  <a:pt x="11777" y="15136"/>
                </a:lnTo>
                <a:lnTo>
                  <a:pt x="11656" y="15355"/>
                </a:lnTo>
                <a:lnTo>
                  <a:pt x="11534" y="15598"/>
                </a:lnTo>
                <a:lnTo>
                  <a:pt x="10828" y="15598"/>
                </a:lnTo>
                <a:lnTo>
                  <a:pt x="10609" y="15574"/>
                </a:lnTo>
                <a:lnTo>
                  <a:pt x="10901" y="15209"/>
                </a:lnTo>
                <a:lnTo>
                  <a:pt x="11169" y="14844"/>
                </a:lnTo>
                <a:lnTo>
                  <a:pt x="11558" y="14357"/>
                </a:lnTo>
                <a:lnTo>
                  <a:pt x="11923" y="13895"/>
                </a:lnTo>
                <a:lnTo>
                  <a:pt x="12556" y="13092"/>
                </a:lnTo>
                <a:lnTo>
                  <a:pt x="12872" y="12702"/>
                </a:lnTo>
                <a:lnTo>
                  <a:pt x="13164" y="12264"/>
                </a:lnTo>
                <a:close/>
                <a:moveTo>
                  <a:pt x="9344" y="9150"/>
                </a:moveTo>
                <a:lnTo>
                  <a:pt x="9782" y="9174"/>
                </a:lnTo>
                <a:lnTo>
                  <a:pt x="9490" y="9539"/>
                </a:lnTo>
                <a:lnTo>
                  <a:pt x="9222" y="9928"/>
                </a:lnTo>
                <a:lnTo>
                  <a:pt x="8711" y="10707"/>
                </a:lnTo>
                <a:lnTo>
                  <a:pt x="8201" y="11510"/>
                </a:lnTo>
                <a:lnTo>
                  <a:pt x="7957" y="11899"/>
                </a:lnTo>
                <a:lnTo>
                  <a:pt x="7690" y="12289"/>
                </a:lnTo>
                <a:lnTo>
                  <a:pt x="6935" y="13311"/>
                </a:lnTo>
                <a:lnTo>
                  <a:pt x="6789" y="13335"/>
                </a:lnTo>
                <a:lnTo>
                  <a:pt x="6668" y="13384"/>
                </a:lnTo>
                <a:lnTo>
                  <a:pt x="6595" y="13432"/>
                </a:lnTo>
                <a:lnTo>
                  <a:pt x="6570" y="13505"/>
                </a:lnTo>
                <a:lnTo>
                  <a:pt x="6473" y="13554"/>
                </a:lnTo>
                <a:lnTo>
                  <a:pt x="6351" y="13651"/>
                </a:lnTo>
                <a:lnTo>
                  <a:pt x="6230" y="13773"/>
                </a:lnTo>
                <a:lnTo>
                  <a:pt x="6157" y="13943"/>
                </a:lnTo>
                <a:lnTo>
                  <a:pt x="6108" y="14089"/>
                </a:lnTo>
                <a:lnTo>
                  <a:pt x="6084" y="14260"/>
                </a:lnTo>
                <a:lnTo>
                  <a:pt x="6108" y="14406"/>
                </a:lnTo>
                <a:lnTo>
                  <a:pt x="5548" y="14990"/>
                </a:lnTo>
                <a:lnTo>
                  <a:pt x="5281" y="15306"/>
                </a:lnTo>
                <a:lnTo>
                  <a:pt x="5037" y="15598"/>
                </a:lnTo>
                <a:lnTo>
                  <a:pt x="4697" y="15622"/>
                </a:lnTo>
                <a:lnTo>
                  <a:pt x="4113" y="15647"/>
                </a:lnTo>
                <a:lnTo>
                  <a:pt x="4356" y="15452"/>
                </a:lnTo>
                <a:lnTo>
                  <a:pt x="4575" y="15233"/>
                </a:lnTo>
                <a:lnTo>
                  <a:pt x="4770" y="15014"/>
                </a:lnTo>
                <a:lnTo>
                  <a:pt x="4940" y="14795"/>
                </a:lnTo>
                <a:lnTo>
                  <a:pt x="5256" y="14333"/>
                </a:lnTo>
                <a:lnTo>
                  <a:pt x="5548" y="13870"/>
                </a:lnTo>
                <a:lnTo>
                  <a:pt x="5840" y="13408"/>
                </a:lnTo>
                <a:lnTo>
                  <a:pt x="6132" y="12946"/>
                </a:lnTo>
                <a:lnTo>
                  <a:pt x="6400" y="12605"/>
                </a:lnTo>
                <a:lnTo>
                  <a:pt x="6692" y="12264"/>
                </a:lnTo>
                <a:lnTo>
                  <a:pt x="6887" y="12216"/>
                </a:lnTo>
                <a:lnTo>
                  <a:pt x="7057" y="12167"/>
                </a:lnTo>
                <a:lnTo>
                  <a:pt x="7227" y="12070"/>
                </a:lnTo>
                <a:lnTo>
                  <a:pt x="7398" y="11972"/>
                </a:lnTo>
                <a:lnTo>
                  <a:pt x="7544" y="11851"/>
                </a:lnTo>
                <a:lnTo>
                  <a:pt x="7665" y="11705"/>
                </a:lnTo>
                <a:lnTo>
                  <a:pt x="7787" y="11534"/>
                </a:lnTo>
                <a:lnTo>
                  <a:pt x="7884" y="11340"/>
                </a:lnTo>
                <a:lnTo>
                  <a:pt x="7933" y="11145"/>
                </a:lnTo>
                <a:lnTo>
                  <a:pt x="7982" y="10902"/>
                </a:lnTo>
                <a:lnTo>
                  <a:pt x="8249" y="10488"/>
                </a:lnTo>
                <a:lnTo>
                  <a:pt x="8493" y="10074"/>
                </a:lnTo>
                <a:lnTo>
                  <a:pt x="8760" y="9661"/>
                </a:lnTo>
                <a:lnTo>
                  <a:pt x="9052" y="9247"/>
                </a:lnTo>
                <a:lnTo>
                  <a:pt x="9101" y="9150"/>
                </a:lnTo>
                <a:close/>
                <a:moveTo>
                  <a:pt x="13700" y="12946"/>
                </a:moveTo>
                <a:lnTo>
                  <a:pt x="13797" y="13067"/>
                </a:lnTo>
                <a:lnTo>
                  <a:pt x="14065" y="13384"/>
                </a:lnTo>
                <a:lnTo>
                  <a:pt x="13967" y="13481"/>
                </a:lnTo>
                <a:lnTo>
                  <a:pt x="13870" y="13603"/>
                </a:lnTo>
                <a:lnTo>
                  <a:pt x="13724" y="13895"/>
                </a:lnTo>
                <a:lnTo>
                  <a:pt x="13578" y="14187"/>
                </a:lnTo>
                <a:lnTo>
                  <a:pt x="13432" y="14430"/>
                </a:lnTo>
                <a:lnTo>
                  <a:pt x="13213" y="14771"/>
                </a:lnTo>
                <a:lnTo>
                  <a:pt x="12970" y="15063"/>
                </a:lnTo>
                <a:lnTo>
                  <a:pt x="12483" y="15647"/>
                </a:lnTo>
                <a:lnTo>
                  <a:pt x="12240" y="15622"/>
                </a:lnTo>
                <a:lnTo>
                  <a:pt x="12021" y="15647"/>
                </a:lnTo>
                <a:lnTo>
                  <a:pt x="11923" y="15622"/>
                </a:lnTo>
                <a:lnTo>
                  <a:pt x="12045" y="15476"/>
                </a:lnTo>
                <a:lnTo>
                  <a:pt x="12191" y="15330"/>
                </a:lnTo>
                <a:lnTo>
                  <a:pt x="12410" y="14990"/>
                </a:lnTo>
                <a:lnTo>
                  <a:pt x="12824" y="14284"/>
                </a:lnTo>
                <a:lnTo>
                  <a:pt x="13335" y="13457"/>
                </a:lnTo>
                <a:lnTo>
                  <a:pt x="13700" y="12946"/>
                </a:lnTo>
                <a:close/>
                <a:moveTo>
                  <a:pt x="14284" y="13870"/>
                </a:moveTo>
                <a:lnTo>
                  <a:pt x="14284" y="14016"/>
                </a:lnTo>
                <a:lnTo>
                  <a:pt x="14284" y="14162"/>
                </a:lnTo>
                <a:lnTo>
                  <a:pt x="14259" y="14333"/>
                </a:lnTo>
                <a:lnTo>
                  <a:pt x="14186" y="14527"/>
                </a:lnTo>
                <a:lnTo>
                  <a:pt x="14065" y="14771"/>
                </a:lnTo>
                <a:lnTo>
                  <a:pt x="13919" y="15063"/>
                </a:lnTo>
                <a:lnTo>
                  <a:pt x="13724" y="15306"/>
                </a:lnTo>
                <a:lnTo>
                  <a:pt x="13627" y="15428"/>
                </a:lnTo>
                <a:lnTo>
                  <a:pt x="13529" y="15501"/>
                </a:lnTo>
                <a:lnTo>
                  <a:pt x="13408" y="15574"/>
                </a:lnTo>
                <a:lnTo>
                  <a:pt x="13286" y="15622"/>
                </a:lnTo>
                <a:lnTo>
                  <a:pt x="13164" y="15647"/>
                </a:lnTo>
                <a:lnTo>
                  <a:pt x="13018" y="15647"/>
                </a:lnTo>
                <a:lnTo>
                  <a:pt x="13189" y="15476"/>
                </a:lnTo>
                <a:lnTo>
                  <a:pt x="13359" y="15257"/>
                </a:lnTo>
                <a:lnTo>
                  <a:pt x="13651" y="14868"/>
                </a:lnTo>
                <a:lnTo>
                  <a:pt x="13967" y="14381"/>
                </a:lnTo>
                <a:lnTo>
                  <a:pt x="14138" y="14138"/>
                </a:lnTo>
                <a:lnTo>
                  <a:pt x="14284" y="13870"/>
                </a:lnTo>
                <a:close/>
                <a:moveTo>
                  <a:pt x="5865" y="12094"/>
                </a:moveTo>
                <a:lnTo>
                  <a:pt x="5986" y="12167"/>
                </a:lnTo>
                <a:lnTo>
                  <a:pt x="6108" y="12216"/>
                </a:lnTo>
                <a:lnTo>
                  <a:pt x="5962" y="12386"/>
                </a:lnTo>
                <a:lnTo>
                  <a:pt x="5670" y="12800"/>
                </a:lnTo>
                <a:lnTo>
                  <a:pt x="5402" y="13238"/>
                </a:lnTo>
                <a:lnTo>
                  <a:pt x="4867" y="14114"/>
                </a:lnTo>
                <a:lnTo>
                  <a:pt x="4526" y="14600"/>
                </a:lnTo>
                <a:lnTo>
                  <a:pt x="4356" y="14819"/>
                </a:lnTo>
                <a:lnTo>
                  <a:pt x="4161" y="15038"/>
                </a:lnTo>
                <a:lnTo>
                  <a:pt x="4015" y="15209"/>
                </a:lnTo>
                <a:lnTo>
                  <a:pt x="3845" y="15355"/>
                </a:lnTo>
                <a:lnTo>
                  <a:pt x="3675" y="15525"/>
                </a:lnTo>
                <a:lnTo>
                  <a:pt x="3529" y="15671"/>
                </a:lnTo>
                <a:lnTo>
                  <a:pt x="2847" y="15695"/>
                </a:lnTo>
                <a:lnTo>
                  <a:pt x="2847" y="15695"/>
                </a:lnTo>
                <a:lnTo>
                  <a:pt x="3018" y="15501"/>
                </a:lnTo>
                <a:lnTo>
                  <a:pt x="3796" y="14625"/>
                </a:lnTo>
                <a:lnTo>
                  <a:pt x="4575" y="13797"/>
                </a:lnTo>
                <a:lnTo>
                  <a:pt x="4940" y="13359"/>
                </a:lnTo>
                <a:lnTo>
                  <a:pt x="5281" y="12921"/>
                </a:lnTo>
                <a:lnTo>
                  <a:pt x="5865" y="12094"/>
                </a:lnTo>
                <a:close/>
                <a:moveTo>
                  <a:pt x="5281" y="11364"/>
                </a:moveTo>
                <a:lnTo>
                  <a:pt x="5378" y="11607"/>
                </a:lnTo>
                <a:lnTo>
                  <a:pt x="5451" y="11729"/>
                </a:lnTo>
                <a:lnTo>
                  <a:pt x="5548" y="11851"/>
                </a:lnTo>
                <a:lnTo>
                  <a:pt x="5232" y="12289"/>
                </a:lnTo>
                <a:lnTo>
                  <a:pt x="4867" y="12800"/>
                </a:lnTo>
                <a:lnTo>
                  <a:pt x="4478" y="13286"/>
                </a:lnTo>
                <a:lnTo>
                  <a:pt x="3650" y="14211"/>
                </a:lnTo>
                <a:lnTo>
                  <a:pt x="3334" y="14576"/>
                </a:lnTo>
                <a:lnTo>
                  <a:pt x="2993" y="14941"/>
                </a:lnTo>
                <a:lnTo>
                  <a:pt x="2750" y="15330"/>
                </a:lnTo>
                <a:lnTo>
                  <a:pt x="2507" y="15720"/>
                </a:lnTo>
                <a:lnTo>
                  <a:pt x="2166" y="15695"/>
                </a:lnTo>
                <a:lnTo>
                  <a:pt x="1825" y="15647"/>
                </a:lnTo>
                <a:lnTo>
                  <a:pt x="1947" y="15525"/>
                </a:lnTo>
                <a:lnTo>
                  <a:pt x="2044" y="15403"/>
                </a:lnTo>
                <a:lnTo>
                  <a:pt x="2239" y="15111"/>
                </a:lnTo>
                <a:lnTo>
                  <a:pt x="2604" y="14625"/>
                </a:lnTo>
                <a:lnTo>
                  <a:pt x="3018" y="14162"/>
                </a:lnTo>
                <a:lnTo>
                  <a:pt x="3748" y="13311"/>
                </a:lnTo>
                <a:lnTo>
                  <a:pt x="4113" y="12897"/>
                </a:lnTo>
                <a:lnTo>
                  <a:pt x="4478" y="12459"/>
                </a:lnTo>
                <a:lnTo>
                  <a:pt x="4867" y="11924"/>
                </a:lnTo>
                <a:lnTo>
                  <a:pt x="5281" y="11364"/>
                </a:lnTo>
                <a:close/>
                <a:moveTo>
                  <a:pt x="5500" y="1"/>
                </a:moveTo>
                <a:lnTo>
                  <a:pt x="5086" y="50"/>
                </a:lnTo>
                <a:lnTo>
                  <a:pt x="4916" y="98"/>
                </a:lnTo>
                <a:lnTo>
                  <a:pt x="4721" y="147"/>
                </a:lnTo>
                <a:lnTo>
                  <a:pt x="4551" y="220"/>
                </a:lnTo>
                <a:lnTo>
                  <a:pt x="4405" y="293"/>
                </a:lnTo>
                <a:lnTo>
                  <a:pt x="4259" y="415"/>
                </a:lnTo>
                <a:lnTo>
                  <a:pt x="4137" y="512"/>
                </a:lnTo>
                <a:lnTo>
                  <a:pt x="4040" y="658"/>
                </a:lnTo>
                <a:lnTo>
                  <a:pt x="3991" y="828"/>
                </a:lnTo>
                <a:lnTo>
                  <a:pt x="3942" y="1072"/>
                </a:lnTo>
                <a:lnTo>
                  <a:pt x="3942" y="1388"/>
                </a:lnTo>
                <a:lnTo>
                  <a:pt x="3967" y="1704"/>
                </a:lnTo>
                <a:lnTo>
                  <a:pt x="4064" y="2020"/>
                </a:lnTo>
                <a:lnTo>
                  <a:pt x="4210" y="2288"/>
                </a:lnTo>
                <a:lnTo>
                  <a:pt x="4283" y="2434"/>
                </a:lnTo>
                <a:lnTo>
                  <a:pt x="4380" y="2556"/>
                </a:lnTo>
                <a:lnTo>
                  <a:pt x="4502" y="2653"/>
                </a:lnTo>
                <a:lnTo>
                  <a:pt x="4599" y="2726"/>
                </a:lnTo>
                <a:lnTo>
                  <a:pt x="4745" y="2799"/>
                </a:lnTo>
                <a:lnTo>
                  <a:pt x="4867" y="2823"/>
                </a:lnTo>
                <a:lnTo>
                  <a:pt x="4891" y="3213"/>
                </a:lnTo>
                <a:lnTo>
                  <a:pt x="4891" y="3578"/>
                </a:lnTo>
                <a:lnTo>
                  <a:pt x="4843" y="4332"/>
                </a:lnTo>
                <a:lnTo>
                  <a:pt x="4843" y="4965"/>
                </a:lnTo>
                <a:lnTo>
                  <a:pt x="4843" y="5622"/>
                </a:lnTo>
                <a:lnTo>
                  <a:pt x="4843" y="5914"/>
                </a:lnTo>
                <a:lnTo>
                  <a:pt x="4818" y="6206"/>
                </a:lnTo>
                <a:lnTo>
                  <a:pt x="4794" y="6473"/>
                </a:lnTo>
                <a:lnTo>
                  <a:pt x="4818" y="6619"/>
                </a:lnTo>
                <a:lnTo>
                  <a:pt x="4843" y="6765"/>
                </a:lnTo>
                <a:lnTo>
                  <a:pt x="4697" y="6911"/>
                </a:lnTo>
                <a:lnTo>
                  <a:pt x="4551" y="7082"/>
                </a:lnTo>
                <a:lnTo>
                  <a:pt x="4332" y="7447"/>
                </a:lnTo>
                <a:lnTo>
                  <a:pt x="3723" y="8250"/>
                </a:lnTo>
                <a:lnTo>
                  <a:pt x="3115" y="9077"/>
                </a:lnTo>
                <a:lnTo>
                  <a:pt x="2434" y="10074"/>
                </a:lnTo>
                <a:lnTo>
                  <a:pt x="1728" y="11072"/>
                </a:lnTo>
                <a:lnTo>
                  <a:pt x="1047" y="12045"/>
                </a:lnTo>
                <a:lnTo>
                  <a:pt x="706" y="12483"/>
                </a:lnTo>
                <a:lnTo>
                  <a:pt x="560" y="12702"/>
                </a:lnTo>
                <a:lnTo>
                  <a:pt x="487" y="12824"/>
                </a:lnTo>
                <a:lnTo>
                  <a:pt x="463" y="12946"/>
                </a:lnTo>
                <a:lnTo>
                  <a:pt x="366" y="13043"/>
                </a:lnTo>
                <a:lnTo>
                  <a:pt x="293" y="13116"/>
                </a:lnTo>
                <a:lnTo>
                  <a:pt x="147" y="13335"/>
                </a:lnTo>
                <a:lnTo>
                  <a:pt x="74" y="13578"/>
                </a:lnTo>
                <a:lnTo>
                  <a:pt x="1" y="13773"/>
                </a:lnTo>
                <a:lnTo>
                  <a:pt x="1" y="13968"/>
                </a:lnTo>
                <a:lnTo>
                  <a:pt x="25" y="14138"/>
                </a:lnTo>
                <a:lnTo>
                  <a:pt x="49" y="14333"/>
                </a:lnTo>
                <a:lnTo>
                  <a:pt x="122" y="14503"/>
                </a:lnTo>
                <a:lnTo>
                  <a:pt x="268" y="14868"/>
                </a:lnTo>
                <a:lnTo>
                  <a:pt x="414" y="15184"/>
                </a:lnTo>
                <a:lnTo>
                  <a:pt x="512" y="15355"/>
                </a:lnTo>
                <a:lnTo>
                  <a:pt x="633" y="15501"/>
                </a:lnTo>
                <a:lnTo>
                  <a:pt x="755" y="15647"/>
                </a:lnTo>
                <a:lnTo>
                  <a:pt x="876" y="15744"/>
                </a:lnTo>
                <a:lnTo>
                  <a:pt x="998" y="15841"/>
                </a:lnTo>
                <a:lnTo>
                  <a:pt x="1144" y="15939"/>
                </a:lnTo>
                <a:lnTo>
                  <a:pt x="1290" y="15987"/>
                </a:lnTo>
                <a:lnTo>
                  <a:pt x="1460" y="16060"/>
                </a:lnTo>
                <a:lnTo>
                  <a:pt x="1777" y="16133"/>
                </a:lnTo>
                <a:lnTo>
                  <a:pt x="2117" y="16182"/>
                </a:lnTo>
                <a:lnTo>
                  <a:pt x="2482" y="16182"/>
                </a:lnTo>
                <a:lnTo>
                  <a:pt x="2847" y="16158"/>
                </a:lnTo>
                <a:lnTo>
                  <a:pt x="5208" y="16060"/>
                </a:lnTo>
                <a:lnTo>
                  <a:pt x="6400" y="16012"/>
                </a:lnTo>
                <a:lnTo>
                  <a:pt x="7568" y="15987"/>
                </a:lnTo>
                <a:lnTo>
                  <a:pt x="8711" y="15987"/>
                </a:lnTo>
                <a:lnTo>
                  <a:pt x="9879" y="16036"/>
                </a:lnTo>
                <a:lnTo>
                  <a:pt x="10828" y="16036"/>
                </a:lnTo>
                <a:lnTo>
                  <a:pt x="11339" y="16060"/>
                </a:lnTo>
                <a:lnTo>
                  <a:pt x="11826" y="16109"/>
                </a:lnTo>
                <a:lnTo>
                  <a:pt x="11850" y="16158"/>
                </a:lnTo>
                <a:lnTo>
                  <a:pt x="11899" y="16182"/>
                </a:lnTo>
                <a:lnTo>
                  <a:pt x="11972" y="16206"/>
                </a:lnTo>
                <a:lnTo>
                  <a:pt x="12045" y="16206"/>
                </a:lnTo>
                <a:lnTo>
                  <a:pt x="12459" y="16182"/>
                </a:lnTo>
                <a:lnTo>
                  <a:pt x="13067" y="16182"/>
                </a:lnTo>
                <a:lnTo>
                  <a:pt x="13262" y="16158"/>
                </a:lnTo>
                <a:lnTo>
                  <a:pt x="13456" y="16109"/>
                </a:lnTo>
                <a:lnTo>
                  <a:pt x="13651" y="16060"/>
                </a:lnTo>
                <a:lnTo>
                  <a:pt x="13773" y="15987"/>
                </a:lnTo>
                <a:lnTo>
                  <a:pt x="13870" y="15914"/>
                </a:lnTo>
                <a:lnTo>
                  <a:pt x="14065" y="15744"/>
                </a:lnTo>
                <a:lnTo>
                  <a:pt x="14211" y="15549"/>
                </a:lnTo>
                <a:lnTo>
                  <a:pt x="14357" y="15330"/>
                </a:lnTo>
                <a:lnTo>
                  <a:pt x="14527" y="14990"/>
                </a:lnTo>
                <a:lnTo>
                  <a:pt x="14697" y="14673"/>
                </a:lnTo>
                <a:lnTo>
                  <a:pt x="14770" y="14503"/>
                </a:lnTo>
                <a:lnTo>
                  <a:pt x="14795" y="14308"/>
                </a:lnTo>
                <a:lnTo>
                  <a:pt x="14843" y="14138"/>
                </a:lnTo>
                <a:lnTo>
                  <a:pt x="14843" y="13943"/>
                </a:lnTo>
                <a:lnTo>
                  <a:pt x="14819" y="13749"/>
                </a:lnTo>
                <a:lnTo>
                  <a:pt x="14770" y="13578"/>
                </a:lnTo>
                <a:lnTo>
                  <a:pt x="14697" y="13408"/>
                </a:lnTo>
                <a:lnTo>
                  <a:pt x="14624" y="13262"/>
                </a:lnTo>
                <a:lnTo>
                  <a:pt x="14405" y="12970"/>
                </a:lnTo>
                <a:lnTo>
                  <a:pt x="14162" y="12702"/>
                </a:lnTo>
                <a:lnTo>
                  <a:pt x="13773" y="12240"/>
                </a:lnTo>
                <a:lnTo>
                  <a:pt x="13408" y="11753"/>
                </a:lnTo>
                <a:lnTo>
                  <a:pt x="13408" y="11705"/>
                </a:lnTo>
                <a:lnTo>
                  <a:pt x="13359" y="11680"/>
                </a:lnTo>
                <a:lnTo>
                  <a:pt x="13018" y="11145"/>
                </a:lnTo>
                <a:lnTo>
                  <a:pt x="12702" y="10610"/>
                </a:lnTo>
                <a:lnTo>
                  <a:pt x="12410" y="10074"/>
                </a:lnTo>
                <a:lnTo>
                  <a:pt x="12094" y="9563"/>
                </a:lnTo>
                <a:lnTo>
                  <a:pt x="11534" y="8736"/>
                </a:lnTo>
                <a:lnTo>
                  <a:pt x="10974" y="7909"/>
                </a:lnTo>
                <a:lnTo>
                  <a:pt x="10755" y="7593"/>
                </a:lnTo>
                <a:lnTo>
                  <a:pt x="10536" y="7276"/>
                </a:lnTo>
                <a:lnTo>
                  <a:pt x="10415" y="7130"/>
                </a:lnTo>
                <a:lnTo>
                  <a:pt x="10293" y="6984"/>
                </a:lnTo>
                <a:lnTo>
                  <a:pt x="10147" y="6863"/>
                </a:lnTo>
                <a:lnTo>
                  <a:pt x="10001" y="6765"/>
                </a:lnTo>
                <a:lnTo>
                  <a:pt x="10074" y="6595"/>
                </a:lnTo>
                <a:lnTo>
                  <a:pt x="10123" y="6400"/>
                </a:lnTo>
                <a:lnTo>
                  <a:pt x="10147" y="6206"/>
                </a:lnTo>
                <a:lnTo>
                  <a:pt x="10171" y="5987"/>
                </a:lnTo>
                <a:lnTo>
                  <a:pt x="10171" y="5573"/>
                </a:lnTo>
                <a:lnTo>
                  <a:pt x="10147" y="5184"/>
                </a:lnTo>
                <a:lnTo>
                  <a:pt x="10147" y="4016"/>
                </a:lnTo>
                <a:lnTo>
                  <a:pt x="10147" y="3724"/>
                </a:lnTo>
                <a:lnTo>
                  <a:pt x="10123" y="3432"/>
                </a:lnTo>
                <a:lnTo>
                  <a:pt x="10074" y="3140"/>
                </a:lnTo>
                <a:lnTo>
                  <a:pt x="10025" y="2848"/>
                </a:lnTo>
                <a:lnTo>
                  <a:pt x="10317" y="2580"/>
                </a:lnTo>
                <a:lnTo>
                  <a:pt x="10609" y="2288"/>
                </a:lnTo>
                <a:lnTo>
                  <a:pt x="10755" y="2142"/>
                </a:lnTo>
                <a:lnTo>
                  <a:pt x="10877" y="1996"/>
                </a:lnTo>
                <a:lnTo>
                  <a:pt x="10974" y="1826"/>
                </a:lnTo>
                <a:lnTo>
                  <a:pt x="11072" y="1631"/>
                </a:lnTo>
                <a:lnTo>
                  <a:pt x="11096" y="1436"/>
                </a:lnTo>
                <a:lnTo>
                  <a:pt x="11096" y="1266"/>
                </a:lnTo>
                <a:lnTo>
                  <a:pt x="11047" y="1096"/>
                </a:lnTo>
                <a:lnTo>
                  <a:pt x="10974" y="950"/>
                </a:lnTo>
                <a:lnTo>
                  <a:pt x="10877" y="804"/>
                </a:lnTo>
                <a:lnTo>
                  <a:pt x="10755" y="682"/>
                </a:lnTo>
                <a:lnTo>
                  <a:pt x="10609" y="561"/>
                </a:lnTo>
                <a:lnTo>
                  <a:pt x="10463" y="463"/>
                </a:lnTo>
                <a:lnTo>
                  <a:pt x="10269" y="366"/>
                </a:lnTo>
                <a:lnTo>
                  <a:pt x="10074" y="293"/>
                </a:lnTo>
                <a:lnTo>
                  <a:pt x="9855" y="244"/>
                </a:lnTo>
                <a:lnTo>
                  <a:pt x="9636" y="196"/>
                </a:lnTo>
                <a:lnTo>
                  <a:pt x="9198" y="171"/>
                </a:lnTo>
                <a:lnTo>
                  <a:pt x="8784" y="147"/>
                </a:lnTo>
                <a:lnTo>
                  <a:pt x="7665" y="123"/>
                </a:lnTo>
                <a:lnTo>
                  <a:pt x="7106" y="98"/>
                </a:lnTo>
                <a:lnTo>
                  <a:pt x="6546" y="50"/>
                </a:lnTo>
                <a:lnTo>
                  <a:pt x="623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2169650"/>
            <a:ext cx="7924800" cy="275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/>
            <a:r>
              <a:rPr lang="en-PH" dirty="0" smtClean="0"/>
              <a:t>Use Health Management Record for both new and follow up patients</a:t>
            </a:r>
          </a:p>
          <a:p>
            <a:pPr marL="285750" indent="-285750"/>
            <a:r>
              <a:rPr lang="en-PH" dirty="0" smtClean="0"/>
              <a:t>Complete history and PE for new patients and only pertinent for follow up patients</a:t>
            </a:r>
          </a:p>
          <a:p>
            <a:pPr marL="285750" indent="-285750"/>
            <a:r>
              <a:rPr lang="en-PH" dirty="0" smtClean="0"/>
              <a:t>Include assessment and plan (plus wellness and prevention advise)</a:t>
            </a:r>
          </a:p>
          <a:p>
            <a:pPr marL="285750" indent="-285750"/>
            <a:r>
              <a:rPr lang="en-PH" dirty="0" smtClean="0"/>
              <a:t>TRODAT and SIGN your charts</a:t>
            </a:r>
          </a:p>
          <a:p>
            <a:pPr marL="285750" indent="-285750"/>
            <a:r>
              <a:rPr lang="en-PH" dirty="0" smtClean="0"/>
              <a:t>Endorse to resident or consultant (if present)</a:t>
            </a:r>
          </a:p>
          <a:p>
            <a:pPr marL="285750" indent="-285750"/>
            <a:r>
              <a:rPr lang="en-PH" dirty="0" smtClean="0"/>
              <a:t>Fill up census forms of patients seen daily</a:t>
            </a:r>
          </a:p>
          <a:p>
            <a:pPr marL="285750" indent="-285750"/>
            <a:r>
              <a:rPr lang="en-PH" dirty="0" smtClean="0"/>
              <a:t>Never use abbreviations in the charts </a:t>
            </a:r>
          </a:p>
          <a:p>
            <a:pPr marL="285750" indent="-285750"/>
            <a:endParaRPr dirty="0"/>
          </a:p>
        </p:txBody>
      </p:sp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Family Medicine Clinic</a:t>
            </a:r>
            <a:endParaRPr dirty="0"/>
          </a:p>
        </p:txBody>
      </p:sp>
      <p:sp>
        <p:nvSpPr>
          <p:cNvPr id="124" name="Shape 124"/>
          <p:cNvSpPr/>
          <p:nvPr/>
        </p:nvSpPr>
        <p:spPr>
          <a:xfrm>
            <a:off x="4141750" y="281249"/>
            <a:ext cx="788694" cy="805193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4373895" y="506743"/>
            <a:ext cx="324416" cy="354204"/>
          </a:xfrm>
          <a:custGeom>
            <a:avLst/>
            <a:gdLst/>
            <a:ahLst/>
            <a:cxnLst/>
            <a:rect l="0" t="0" r="0" b="0"/>
            <a:pathLst>
              <a:path w="14844" h="16207" extrusionOk="0">
                <a:moveTo>
                  <a:pt x="7836" y="2337"/>
                </a:moveTo>
                <a:lnTo>
                  <a:pt x="7519" y="2385"/>
                </a:lnTo>
                <a:lnTo>
                  <a:pt x="7081" y="2410"/>
                </a:lnTo>
                <a:lnTo>
                  <a:pt x="6619" y="2434"/>
                </a:lnTo>
                <a:lnTo>
                  <a:pt x="6327" y="2434"/>
                </a:lnTo>
                <a:lnTo>
                  <a:pt x="6181" y="2458"/>
                </a:lnTo>
                <a:lnTo>
                  <a:pt x="6035" y="2507"/>
                </a:lnTo>
                <a:lnTo>
                  <a:pt x="5986" y="2556"/>
                </a:lnTo>
                <a:lnTo>
                  <a:pt x="5962" y="2604"/>
                </a:lnTo>
                <a:lnTo>
                  <a:pt x="5962" y="2653"/>
                </a:lnTo>
                <a:lnTo>
                  <a:pt x="5962" y="2726"/>
                </a:lnTo>
                <a:lnTo>
                  <a:pt x="6059" y="2848"/>
                </a:lnTo>
                <a:lnTo>
                  <a:pt x="6181" y="2921"/>
                </a:lnTo>
                <a:lnTo>
                  <a:pt x="6303" y="2969"/>
                </a:lnTo>
                <a:lnTo>
                  <a:pt x="6449" y="3018"/>
                </a:lnTo>
                <a:lnTo>
                  <a:pt x="7057" y="3018"/>
                </a:lnTo>
                <a:lnTo>
                  <a:pt x="7519" y="2994"/>
                </a:lnTo>
                <a:lnTo>
                  <a:pt x="7957" y="2945"/>
                </a:lnTo>
                <a:lnTo>
                  <a:pt x="8152" y="2945"/>
                </a:lnTo>
                <a:lnTo>
                  <a:pt x="8347" y="2969"/>
                </a:lnTo>
                <a:lnTo>
                  <a:pt x="8833" y="2969"/>
                </a:lnTo>
                <a:lnTo>
                  <a:pt x="8906" y="2921"/>
                </a:lnTo>
                <a:lnTo>
                  <a:pt x="8955" y="2848"/>
                </a:lnTo>
                <a:lnTo>
                  <a:pt x="8979" y="2775"/>
                </a:lnTo>
                <a:lnTo>
                  <a:pt x="9003" y="2702"/>
                </a:lnTo>
                <a:lnTo>
                  <a:pt x="8979" y="2629"/>
                </a:lnTo>
                <a:lnTo>
                  <a:pt x="8930" y="2556"/>
                </a:lnTo>
                <a:lnTo>
                  <a:pt x="8857" y="2483"/>
                </a:lnTo>
                <a:lnTo>
                  <a:pt x="8711" y="2410"/>
                </a:lnTo>
                <a:lnTo>
                  <a:pt x="8566" y="2361"/>
                </a:lnTo>
                <a:lnTo>
                  <a:pt x="8395" y="2337"/>
                </a:lnTo>
                <a:close/>
                <a:moveTo>
                  <a:pt x="7130" y="5768"/>
                </a:moveTo>
                <a:lnTo>
                  <a:pt x="7154" y="5792"/>
                </a:lnTo>
                <a:lnTo>
                  <a:pt x="7179" y="5816"/>
                </a:lnTo>
                <a:lnTo>
                  <a:pt x="7203" y="5841"/>
                </a:lnTo>
                <a:lnTo>
                  <a:pt x="7227" y="5889"/>
                </a:lnTo>
                <a:lnTo>
                  <a:pt x="7227" y="5987"/>
                </a:lnTo>
                <a:lnTo>
                  <a:pt x="7203" y="6084"/>
                </a:lnTo>
                <a:lnTo>
                  <a:pt x="7179" y="6157"/>
                </a:lnTo>
                <a:lnTo>
                  <a:pt x="7106" y="6206"/>
                </a:lnTo>
                <a:lnTo>
                  <a:pt x="6960" y="6254"/>
                </a:lnTo>
                <a:lnTo>
                  <a:pt x="6814" y="6230"/>
                </a:lnTo>
                <a:lnTo>
                  <a:pt x="6741" y="6206"/>
                </a:lnTo>
                <a:lnTo>
                  <a:pt x="6692" y="6157"/>
                </a:lnTo>
                <a:lnTo>
                  <a:pt x="6668" y="6084"/>
                </a:lnTo>
                <a:lnTo>
                  <a:pt x="6643" y="6011"/>
                </a:lnTo>
                <a:lnTo>
                  <a:pt x="6668" y="5938"/>
                </a:lnTo>
                <a:lnTo>
                  <a:pt x="6692" y="5865"/>
                </a:lnTo>
                <a:lnTo>
                  <a:pt x="6741" y="5816"/>
                </a:lnTo>
                <a:lnTo>
                  <a:pt x="6789" y="5768"/>
                </a:lnTo>
                <a:lnTo>
                  <a:pt x="6838" y="5816"/>
                </a:lnTo>
                <a:lnTo>
                  <a:pt x="6911" y="5841"/>
                </a:lnTo>
                <a:lnTo>
                  <a:pt x="7008" y="5816"/>
                </a:lnTo>
                <a:lnTo>
                  <a:pt x="7081" y="5816"/>
                </a:lnTo>
                <a:lnTo>
                  <a:pt x="7130" y="5768"/>
                </a:lnTo>
                <a:close/>
                <a:moveTo>
                  <a:pt x="6911" y="5232"/>
                </a:moveTo>
                <a:lnTo>
                  <a:pt x="6741" y="5257"/>
                </a:lnTo>
                <a:lnTo>
                  <a:pt x="6595" y="5305"/>
                </a:lnTo>
                <a:lnTo>
                  <a:pt x="6473" y="5427"/>
                </a:lnTo>
                <a:lnTo>
                  <a:pt x="6351" y="5549"/>
                </a:lnTo>
                <a:lnTo>
                  <a:pt x="6254" y="5695"/>
                </a:lnTo>
                <a:lnTo>
                  <a:pt x="6181" y="5865"/>
                </a:lnTo>
                <a:lnTo>
                  <a:pt x="6157" y="6011"/>
                </a:lnTo>
                <a:lnTo>
                  <a:pt x="6157" y="6108"/>
                </a:lnTo>
                <a:lnTo>
                  <a:pt x="6157" y="6206"/>
                </a:lnTo>
                <a:lnTo>
                  <a:pt x="6181" y="6303"/>
                </a:lnTo>
                <a:lnTo>
                  <a:pt x="6230" y="6376"/>
                </a:lnTo>
                <a:lnTo>
                  <a:pt x="6351" y="6522"/>
                </a:lnTo>
                <a:lnTo>
                  <a:pt x="6497" y="6644"/>
                </a:lnTo>
                <a:lnTo>
                  <a:pt x="6668" y="6717"/>
                </a:lnTo>
                <a:lnTo>
                  <a:pt x="6862" y="6741"/>
                </a:lnTo>
                <a:lnTo>
                  <a:pt x="7057" y="6741"/>
                </a:lnTo>
                <a:lnTo>
                  <a:pt x="7252" y="6692"/>
                </a:lnTo>
                <a:lnTo>
                  <a:pt x="7373" y="6644"/>
                </a:lnTo>
                <a:lnTo>
                  <a:pt x="7495" y="6546"/>
                </a:lnTo>
                <a:lnTo>
                  <a:pt x="7592" y="6449"/>
                </a:lnTo>
                <a:lnTo>
                  <a:pt x="7665" y="6327"/>
                </a:lnTo>
                <a:lnTo>
                  <a:pt x="7714" y="6181"/>
                </a:lnTo>
                <a:lnTo>
                  <a:pt x="7738" y="6035"/>
                </a:lnTo>
                <a:lnTo>
                  <a:pt x="7738" y="5889"/>
                </a:lnTo>
                <a:lnTo>
                  <a:pt x="7714" y="5743"/>
                </a:lnTo>
                <a:lnTo>
                  <a:pt x="7665" y="5622"/>
                </a:lnTo>
                <a:lnTo>
                  <a:pt x="7617" y="5524"/>
                </a:lnTo>
                <a:lnTo>
                  <a:pt x="7544" y="5451"/>
                </a:lnTo>
                <a:lnTo>
                  <a:pt x="7471" y="5378"/>
                </a:lnTo>
                <a:lnTo>
                  <a:pt x="7373" y="5330"/>
                </a:lnTo>
                <a:lnTo>
                  <a:pt x="7276" y="5281"/>
                </a:lnTo>
                <a:lnTo>
                  <a:pt x="7081" y="5281"/>
                </a:lnTo>
                <a:lnTo>
                  <a:pt x="6984" y="5257"/>
                </a:lnTo>
                <a:lnTo>
                  <a:pt x="6911" y="5232"/>
                </a:lnTo>
                <a:close/>
                <a:moveTo>
                  <a:pt x="7982" y="7276"/>
                </a:moveTo>
                <a:lnTo>
                  <a:pt x="7884" y="7301"/>
                </a:lnTo>
                <a:lnTo>
                  <a:pt x="7787" y="7325"/>
                </a:lnTo>
                <a:lnTo>
                  <a:pt x="7738" y="7374"/>
                </a:lnTo>
                <a:lnTo>
                  <a:pt x="7617" y="7495"/>
                </a:lnTo>
                <a:lnTo>
                  <a:pt x="7568" y="7617"/>
                </a:lnTo>
                <a:lnTo>
                  <a:pt x="7544" y="7739"/>
                </a:lnTo>
                <a:lnTo>
                  <a:pt x="7568" y="7885"/>
                </a:lnTo>
                <a:lnTo>
                  <a:pt x="7617" y="8006"/>
                </a:lnTo>
                <a:lnTo>
                  <a:pt x="7665" y="8104"/>
                </a:lnTo>
                <a:lnTo>
                  <a:pt x="7714" y="8177"/>
                </a:lnTo>
                <a:lnTo>
                  <a:pt x="7860" y="8250"/>
                </a:lnTo>
                <a:lnTo>
                  <a:pt x="8030" y="8298"/>
                </a:lnTo>
                <a:lnTo>
                  <a:pt x="8103" y="8298"/>
                </a:lnTo>
                <a:lnTo>
                  <a:pt x="8176" y="8274"/>
                </a:lnTo>
                <a:lnTo>
                  <a:pt x="8298" y="8225"/>
                </a:lnTo>
                <a:lnTo>
                  <a:pt x="8444" y="8104"/>
                </a:lnTo>
                <a:lnTo>
                  <a:pt x="8566" y="7958"/>
                </a:lnTo>
                <a:lnTo>
                  <a:pt x="8590" y="7885"/>
                </a:lnTo>
                <a:lnTo>
                  <a:pt x="8590" y="7812"/>
                </a:lnTo>
                <a:lnTo>
                  <a:pt x="8590" y="7739"/>
                </a:lnTo>
                <a:lnTo>
                  <a:pt x="8566" y="7666"/>
                </a:lnTo>
                <a:lnTo>
                  <a:pt x="8468" y="7520"/>
                </a:lnTo>
                <a:lnTo>
                  <a:pt x="8347" y="7422"/>
                </a:lnTo>
                <a:lnTo>
                  <a:pt x="8225" y="7398"/>
                </a:lnTo>
                <a:lnTo>
                  <a:pt x="8152" y="7325"/>
                </a:lnTo>
                <a:lnTo>
                  <a:pt x="8079" y="7301"/>
                </a:lnTo>
                <a:lnTo>
                  <a:pt x="7982" y="7276"/>
                </a:lnTo>
                <a:close/>
                <a:moveTo>
                  <a:pt x="5889" y="488"/>
                </a:moveTo>
                <a:lnTo>
                  <a:pt x="6205" y="512"/>
                </a:lnTo>
                <a:lnTo>
                  <a:pt x="6716" y="561"/>
                </a:lnTo>
                <a:lnTo>
                  <a:pt x="7373" y="609"/>
                </a:lnTo>
                <a:lnTo>
                  <a:pt x="8055" y="634"/>
                </a:lnTo>
                <a:lnTo>
                  <a:pt x="8736" y="634"/>
                </a:lnTo>
                <a:lnTo>
                  <a:pt x="9393" y="682"/>
                </a:lnTo>
                <a:lnTo>
                  <a:pt x="9587" y="707"/>
                </a:lnTo>
                <a:lnTo>
                  <a:pt x="9782" y="731"/>
                </a:lnTo>
                <a:lnTo>
                  <a:pt x="10001" y="804"/>
                </a:lnTo>
                <a:lnTo>
                  <a:pt x="10196" y="877"/>
                </a:lnTo>
                <a:lnTo>
                  <a:pt x="10366" y="974"/>
                </a:lnTo>
                <a:lnTo>
                  <a:pt x="10439" y="1047"/>
                </a:lnTo>
                <a:lnTo>
                  <a:pt x="10512" y="1120"/>
                </a:lnTo>
                <a:lnTo>
                  <a:pt x="10536" y="1193"/>
                </a:lnTo>
                <a:lnTo>
                  <a:pt x="10585" y="1291"/>
                </a:lnTo>
                <a:lnTo>
                  <a:pt x="10585" y="1388"/>
                </a:lnTo>
                <a:lnTo>
                  <a:pt x="10585" y="1485"/>
                </a:lnTo>
                <a:lnTo>
                  <a:pt x="10536" y="1631"/>
                </a:lnTo>
                <a:lnTo>
                  <a:pt x="10439" y="1777"/>
                </a:lnTo>
                <a:lnTo>
                  <a:pt x="10317" y="1923"/>
                </a:lnTo>
                <a:lnTo>
                  <a:pt x="10196" y="2045"/>
                </a:lnTo>
                <a:lnTo>
                  <a:pt x="9904" y="2288"/>
                </a:lnTo>
                <a:lnTo>
                  <a:pt x="9660" y="2507"/>
                </a:lnTo>
                <a:lnTo>
                  <a:pt x="9587" y="2604"/>
                </a:lnTo>
                <a:lnTo>
                  <a:pt x="9587" y="2677"/>
                </a:lnTo>
                <a:lnTo>
                  <a:pt x="9587" y="2775"/>
                </a:lnTo>
                <a:lnTo>
                  <a:pt x="9636" y="2848"/>
                </a:lnTo>
                <a:lnTo>
                  <a:pt x="9587" y="3091"/>
                </a:lnTo>
                <a:lnTo>
                  <a:pt x="9563" y="3334"/>
                </a:lnTo>
                <a:lnTo>
                  <a:pt x="9563" y="3845"/>
                </a:lnTo>
                <a:lnTo>
                  <a:pt x="9587" y="4381"/>
                </a:lnTo>
                <a:lnTo>
                  <a:pt x="9612" y="4867"/>
                </a:lnTo>
                <a:lnTo>
                  <a:pt x="9612" y="5816"/>
                </a:lnTo>
                <a:lnTo>
                  <a:pt x="9612" y="6060"/>
                </a:lnTo>
                <a:lnTo>
                  <a:pt x="9563" y="6303"/>
                </a:lnTo>
                <a:lnTo>
                  <a:pt x="9563" y="6546"/>
                </a:lnTo>
                <a:lnTo>
                  <a:pt x="9587" y="6765"/>
                </a:lnTo>
                <a:lnTo>
                  <a:pt x="9612" y="6838"/>
                </a:lnTo>
                <a:lnTo>
                  <a:pt x="9660" y="6887"/>
                </a:lnTo>
                <a:lnTo>
                  <a:pt x="9660" y="6936"/>
                </a:lnTo>
                <a:lnTo>
                  <a:pt x="9685" y="6984"/>
                </a:lnTo>
                <a:lnTo>
                  <a:pt x="10269" y="7787"/>
                </a:lnTo>
                <a:lnTo>
                  <a:pt x="10828" y="8639"/>
                </a:lnTo>
                <a:lnTo>
                  <a:pt x="10512" y="8615"/>
                </a:lnTo>
                <a:lnTo>
                  <a:pt x="10171" y="8639"/>
                </a:lnTo>
                <a:lnTo>
                  <a:pt x="9514" y="8663"/>
                </a:lnTo>
                <a:lnTo>
                  <a:pt x="8395" y="8688"/>
                </a:lnTo>
                <a:lnTo>
                  <a:pt x="7300" y="8712"/>
                </a:lnTo>
                <a:lnTo>
                  <a:pt x="6765" y="8736"/>
                </a:lnTo>
                <a:lnTo>
                  <a:pt x="6254" y="8736"/>
                </a:lnTo>
                <a:lnTo>
                  <a:pt x="5208" y="8712"/>
                </a:lnTo>
                <a:lnTo>
                  <a:pt x="4599" y="8712"/>
                </a:lnTo>
                <a:lnTo>
                  <a:pt x="4283" y="8736"/>
                </a:lnTo>
                <a:lnTo>
                  <a:pt x="4137" y="8761"/>
                </a:lnTo>
                <a:lnTo>
                  <a:pt x="3991" y="8809"/>
                </a:lnTo>
                <a:lnTo>
                  <a:pt x="4599" y="8006"/>
                </a:lnTo>
                <a:lnTo>
                  <a:pt x="4940" y="7520"/>
                </a:lnTo>
                <a:lnTo>
                  <a:pt x="5135" y="7276"/>
                </a:lnTo>
                <a:lnTo>
                  <a:pt x="5305" y="7082"/>
                </a:lnTo>
                <a:lnTo>
                  <a:pt x="5354" y="7009"/>
                </a:lnTo>
                <a:lnTo>
                  <a:pt x="5378" y="6911"/>
                </a:lnTo>
                <a:lnTo>
                  <a:pt x="5354" y="6838"/>
                </a:lnTo>
                <a:lnTo>
                  <a:pt x="5329" y="6741"/>
                </a:lnTo>
                <a:lnTo>
                  <a:pt x="5329" y="6717"/>
                </a:lnTo>
                <a:lnTo>
                  <a:pt x="5354" y="6084"/>
                </a:lnTo>
                <a:lnTo>
                  <a:pt x="5354" y="5451"/>
                </a:lnTo>
                <a:lnTo>
                  <a:pt x="5354" y="4794"/>
                </a:lnTo>
                <a:lnTo>
                  <a:pt x="5378" y="4162"/>
                </a:lnTo>
                <a:lnTo>
                  <a:pt x="5402" y="3821"/>
                </a:lnTo>
                <a:lnTo>
                  <a:pt x="5427" y="3432"/>
                </a:lnTo>
                <a:lnTo>
                  <a:pt x="5402" y="3237"/>
                </a:lnTo>
                <a:lnTo>
                  <a:pt x="5378" y="3042"/>
                </a:lnTo>
                <a:lnTo>
                  <a:pt x="5329" y="2872"/>
                </a:lnTo>
                <a:lnTo>
                  <a:pt x="5256" y="2726"/>
                </a:lnTo>
                <a:lnTo>
                  <a:pt x="5256" y="2653"/>
                </a:lnTo>
                <a:lnTo>
                  <a:pt x="5256" y="2604"/>
                </a:lnTo>
                <a:lnTo>
                  <a:pt x="5232" y="2556"/>
                </a:lnTo>
                <a:lnTo>
                  <a:pt x="5183" y="2507"/>
                </a:lnTo>
                <a:lnTo>
                  <a:pt x="4989" y="2385"/>
                </a:lnTo>
                <a:lnTo>
                  <a:pt x="4794" y="2215"/>
                </a:lnTo>
                <a:lnTo>
                  <a:pt x="4648" y="1996"/>
                </a:lnTo>
                <a:lnTo>
                  <a:pt x="4502" y="1777"/>
                </a:lnTo>
                <a:lnTo>
                  <a:pt x="4405" y="1534"/>
                </a:lnTo>
                <a:lnTo>
                  <a:pt x="4380" y="1412"/>
                </a:lnTo>
                <a:lnTo>
                  <a:pt x="4380" y="1291"/>
                </a:lnTo>
                <a:lnTo>
                  <a:pt x="4380" y="1169"/>
                </a:lnTo>
                <a:lnTo>
                  <a:pt x="4429" y="1047"/>
                </a:lnTo>
                <a:lnTo>
                  <a:pt x="4478" y="926"/>
                </a:lnTo>
                <a:lnTo>
                  <a:pt x="4551" y="828"/>
                </a:lnTo>
                <a:lnTo>
                  <a:pt x="4624" y="755"/>
                </a:lnTo>
                <a:lnTo>
                  <a:pt x="4721" y="682"/>
                </a:lnTo>
                <a:lnTo>
                  <a:pt x="4843" y="609"/>
                </a:lnTo>
                <a:lnTo>
                  <a:pt x="4989" y="561"/>
                </a:lnTo>
                <a:lnTo>
                  <a:pt x="5256" y="512"/>
                </a:lnTo>
                <a:lnTo>
                  <a:pt x="5573" y="488"/>
                </a:lnTo>
                <a:close/>
                <a:moveTo>
                  <a:pt x="7446" y="9199"/>
                </a:moveTo>
                <a:lnTo>
                  <a:pt x="7106" y="9612"/>
                </a:lnTo>
                <a:lnTo>
                  <a:pt x="7033" y="9588"/>
                </a:lnTo>
                <a:lnTo>
                  <a:pt x="6960" y="9563"/>
                </a:lnTo>
                <a:lnTo>
                  <a:pt x="6789" y="9563"/>
                </a:lnTo>
                <a:lnTo>
                  <a:pt x="6595" y="9588"/>
                </a:lnTo>
                <a:lnTo>
                  <a:pt x="6424" y="9636"/>
                </a:lnTo>
                <a:lnTo>
                  <a:pt x="6595" y="9466"/>
                </a:lnTo>
                <a:lnTo>
                  <a:pt x="6643" y="9369"/>
                </a:lnTo>
                <a:lnTo>
                  <a:pt x="6692" y="9272"/>
                </a:lnTo>
                <a:lnTo>
                  <a:pt x="6692" y="9223"/>
                </a:lnTo>
                <a:lnTo>
                  <a:pt x="7300" y="9199"/>
                </a:lnTo>
                <a:close/>
                <a:moveTo>
                  <a:pt x="8566" y="9174"/>
                </a:moveTo>
                <a:lnTo>
                  <a:pt x="8347" y="9418"/>
                </a:lnTo>
                <a:lnTo>
                  <a:pt x="8176" y="9661"/>
                </a:lnTo>
                <a:lnTo>
                  <a:pt x="7860" y="10196"/>
                </a:lnTo>
                <a:lnTo>
                  <a:pt x="7836" y="10147"/>
                </a:lnTo>
                <a:lnTo>
                  <a:pt x="7787" y="10050"/>
                </a:lnTo>
                <a:lnTo>
                  <a:pt x="7714" y="9953"/>
                </a:lnTo>
                <a:lnTo>
                  <a:pt x="7617" y="9855"/>
                </a:lnTo>
                <a:lnTo>
                  <a:pt x="7519" y="9782"/>
                </a:lnTo>
                <a:lnTo>
                  <a:pt x="7982" y="9223"/>
                </a:lnTo>
                <a:lnTo>
                  <a:pt x="8030" y="9174"/>
                </a:lnTo>
                <a:close/>
                <a:moveTo>
                  <a:pt x="6765" y="10099"/>
                </a:moveTo>
                <a:lnTo>
                  <a:pt x="6935" y="10172"/>
                </a:lnTo>
                <a:lnTo>
                  <a:pt x="7081" y="10220"/>
                </a:lnTo>
                <a:lnTo>
                  <a:pt x="7227" y="10293"/>
                </a:lnTo>
                <a:lnTo>
                  <a:pt x="7276" y="10366"/>
                </a:lnTo>
                <a:lnTo>
                  <a:pt x="7325" y="10439"/>
                </a:lnTo>
                <a:lnTo>
                  <a:pt x="7373" y="10610"/>
                </a:lnTo>
                <a:lnTo>
                  <a:pt x="7398" y="10780"/>
                </a:lnTo>
                <a:lnTo>
                  <a:pt x="7373" y="10950"/>
                </a:lnTo>
                <a:lnTo>
                  <a:pt x="7325" y="11121"/>
                </a:lnTo>
                <a:lnTo>
                  <a:pt x="7300" y="11242"/>
                </a:lnTo>
                <a:lnTo>
                  <a:pt x="7227" y="11340"/>
                </a:lnTo>
                <a:lnTo>
                  <a:pt x="7154" y="11413"/>
                </a:lnTo>
                <a:lnTo>
                  <a:pt x="7081" y="11510"/>
                </a:lnTo>
                <a:lnTo>
                  <a:pt x="6984" y="11559"/>
                </a:lnTo>
                <a:lnTo>
                  <a:pt x="6887" y="11607"/>
                </a:lnTo>
                <a:lnTo>
                  <a:pt x="6692" y="11680"/>
                </a:lnTo>
                <a:lnTo>
                  <a:pt x="6351" y="11680"/>
                </a:lnTo>
                <a:lnTo>
                  <a:pt x="6254" y="11632"/>
                </a:lnTo>
                <a:lnTo>
                  <a:pt x="6157" y="11607"/>
                </a:lnTo>
                <a:lnTo>
                  <a:pt x="6059" y="11534"/>
                </a:lnTo>
                <a:lnTo>
                  <a:pt x="5986" y="11461"/>
                </a:lnTo>
                <a:lnTo>
                  <a:pt x="5913" y="11364"/>
                </a:lnTo>
                <a:lnTo>
                  <a:pt x="5840" y="11218"/>
                </a:lnTo>
                <a:lnTo>
                  <a:pt x="5816" y="11096"/>
                </a:lnTo>
                <a:lnTo>
                  <a:pt x="5816" y="10950"/>
                </a:lnTo>
                <a:lnTo>
                  <a:pt x="5840" y="10829"/>
                </a:lnTo>
                <a:lnTo>
                  <a:pt x="5889" y="10683"/>
                </a:lnTo>
                <a:lnTo>
                  <a:pt x="5986" y="10585"/>
                </a:lnTo>
                <a:lnTo>
                  <a:pt x="6084" y="10464"/>
                </a:lnTo>
                <a:lnTo>
                  <a:pt x="6181" y="10366"/>
                </a:lnTo>
                <a:lnTo>
                  <a:pt x="6424" y="10220"/>
                </a:lnTo>
                <a:lnTo>
                  <a:pt x="6668" y="10123"/>
                </a:lnTo>
                <a:lnTo>
                  <a:pt x="6741" y="10099"/>
                </a:lnTo>
                <a:close/>
                <a:moveTo>
                  <a:pt x="10926" y="9174"/>
                </a:moveTo>
                <a:lnTo>
                  <a:pt x="10707" y="9539"/>
                </a:lnTo>
                <a:lnTo>
                  <a:pt x="10536" y="9855"/>
                </a:lnTo>
                <a:lnTo>
                  <a:pt x="10244" y="10366"/>
                </a:lnTo>
                <a:lnTo>
                  <a:pt x="9977" y="10877"/>
                </a:lnTo>
                <a:lnTo>
                  <a:pt x="9685" y="11388"/>
                </a:lnTo>
                <a:lnTo>
                  <a:pt x="9393" y="11899"/>
                </a:lnTo>
                <a:lnTo>
                  <a:pt x="9271" y="12118"/>
                </a:lnTo>
                <a:lnTo>
                  <a:pt x="9174" y="12021"/>
                </a:lnTo>
                <a:lnTo>
                  <a:pt x="9101" y="11948"/>
                </a:lnTo>
                <a:lnTo>
                  <a:pt x="8979" y="11899"/>
                </a:lnTo>
                <a:lnTo>
                  <a:pt x="8882" y="11875"/>
                </a:lnTo>
                <a:lnTo>
                  <a:pt x="8760" y="11851"/>
                </a:lnTo>
                <a:lnTo>
                  <a:pt x="8639" y="11851"/>
                </a:lnTo>
                <a:lnTo>
                  <a:pt x="8517" y="11875"/>
                </a:lnTo>
                <a:lnTo>
                  <a:pt x="8420" y="11924"/>
                </a:lnTo>
                <a:lnTo>
                  <a:pt x="8420" y="11924"/>
                </a:lnTo>
                <a:lnTo>
                  <a:pt x="8857" y="11218"/>
                </a:lnTo>
                <a:lnTo>
                  <a:pt x="9320" y="10512"/>
                </a:lnTo>
                <a:lnTo>
                  <a:pt x="9806" y="9831"/>
                </a:lnTo>
                <a:lnTo>
                  <a:pt x="10050" y="9515"/>
                </a:lnTo>
                <a:lnTo>
                  <a:pt x="10317" y="9199"/>
                </a:lnTo>
                <a:lnTo>
                  <a:pt x="10634" y="9199"/>
                </a:lnTo>
                <a:lnTo>
                  <a:pt x="10926" y="9174"/>
                </a:lnTo>
                <a:close/>
                <a:moveTo>
                  <a:pt x="8809" y="12386"/>
                </a:moveTo>
                <a:lnTo>
                  <a:pt x="8833" y="12410"/>
                </a:lnTo>
                <a:lnTo>
                  <a:pt x="8857" y="12459"/>
                </a:lnTo>
                <a:lnTo>
                  <a:pt x="8882" y="12508"/>
                </a:lnTo>
                <a:lnTo>
                  <a:pt x="8882" y="12581"/>
                </a:lnTo>
                <a:lnTo>
                  <a:pt x="8906" y="12654"/>
                </a:lnTo>
                <a:lnTo>
                  <a:pt x="8906" y="12751"/>
                </a:lnTo>
                <a:lnTo>
                  <a:pt x="8882" y="12800"/>
                </a:lnTo>
                <a:lnTo>
                  <a:pt x="8857" y="12897"/>
                </a:lnTo>
                <a:lnTo>
                  <a:pt x="8857" y="12970"/>
                </a:lnTo>
                <a:lnTo>
                  <a:pt x="8809" y="13043"/>
                </a:lnTo>
                <a:lnTo>
                  <a:pt x="8784" y="13092"/>
                </a:lnTo>
                <a:lnTo>
                  <a:pt x="8736" y="13116"/>
                </a:lnTo>
                <a:lnTo>
                  <a:pt x="8711" y="13140"/>
                </a:lnTo>
                <a:lnTo>
                  <a:pt x="8687" y="13140"/>
                </a:lnTo>
                <a:lnTo>
                  <a:pt x="8614" y="13116"/>
                </a:lnTo>
                <a:lnTo>
                  <a:pt x="8517" y="13067"/>
                </a:lnTo>
                <a:lnTo>
                  <a:pt x="8444" y="12970"/>
                </a:lnTo>
                <a:lnTo>
                  <a:pt x="8395" y="12873"/>
                </a:lnTo>
                <a:lnTo>
                  <a:pt x="8395" y="12751"/>
                </a:lnTo>
                <a:lnTo>
                  <a:pt x="8420" y="12629"/>
                </a:lnTo>
                <a:lnTo>
                  <a:pt x="8444" y="12508"/>
                </a:lnTo>
                <a:lnTo>
                  <a:pt x="8614" y="12410"/>
                </a:lnTo>
                <a:lnTo>
                  <a:pt x="8760" y="12386"/>
                </a:lnTo>
                <a:close/>
                <a:moveTo>
                  <a:pt x="7884" y="12702"/>
                </a:moveTo>
                <a:lnTo>
                  <a:pt x="7884" y="12897"/>
                </a:lnTo>
                <a:lnTo>
                  <a:pt x="7909" y="13067"/>
                </a:lnTo>
                <a:lnTo>
                  <a:pt x="7957" y="13189"/>
                </a:lnTo>
                <a:lnTo>
                  <a:pt x="8030" y="13311"/>
                </a:lnTo>
                <a:lnTo>
                  <a:pt x="8128" y="13408"/>
                </a:lnTo>
                <a:lnTo>
                  <a:pt x="8225" y="13481"/>
                </a:lnTo>
                <a:lnTo>
                  <a:pt x="7811" y="13968"/>
                </a:lnTo>
                <a:lnTo>
                  <a:pt x="7568" y="14260"/>
                </a:lnTo>
                <a:lnTo>
                  <a:pt x="7568" y="14065"/>
                </a:lnTo>
                <a:lnTo>
                  <a:pt x="7568" y="13895"/>
                </a:lnTo>
                <a:lnTo>
                  <a:pt x="7544" y="13773"/>
                </a:lnTo>
                <a:lnTo>
                  <a:pt x="7495" y="13676"/>
                </a:lnTo>
                <a:lnTo>
                  <a:pt x="7422" y="13578"/>
                </a:lnTo>
                <a:lnTo>
                  <a:pt x="7349" y="13481"/>
                </a:lnTo>
                <a:lnTo>
                  <a:pt x="7763" y="12873"/>
                </a:lnTo>
                <a:lnTo>
                  <a:pt x="7884" y="12702"/>
                </a:lnTo>
                <a:close/>
                <a:moveTo>
                  <a:pt x="3699" y="9174"/>
                </a:moveTo>
                <a:lnTo>
                  <a:pt x="3869" y="9199"/>
                </a:lnTo>
                <a:lnTo>
                  <a:pt x="4015" y="9223"/>
                </a:lnTo>
                <a:lnTo>
                  <a:pt x="4307" y="9199"/>
                </a:lnTo>
                <a:lnTo>
                  <a:pt x="3310" y="10683"/>
                </a:lnTo>
                <a:lnTo>
                  <a:pt x="2774" y="11437"/>
                </a:lnTo>
                <a:lnTo>
                  <a:pt x="2239" y="12143"/>
                </a:lnTo>
                <a:lnTo>
                  <a:pt x="1996" y="12459"/>
                </a:lnTo>
                <a:lnTo>
                  <a:pt x="1752" y="12775"/>
                </a:lnTo>
                <a:lnTo>
                  <a:pt x="1241" y="13384"/>
                </a:lnTo>
                <a:lnTo>
                  <a:pt x="1071" y="13627"/>
                </a:lnTo>
                <a:lnTo>
                  <a:pt x="876" y="13870"/>
                </a:lnTo>
                <a:lnTo>
                  <a:pt x="731" y="14138"/>
                </a:lnTo>
                <a:lnTo>
                  <a:pt x="682" y="14284"/>
                </a:lnTo>
                <a:lnTo>
                  <a:pt x="633" y="14406"/>
                </a:lnTo>
                <a:lnTo>
                  <a:pt x="585" y="14284"/>
                </a:lnTo>
                <a:lnTo>
                  <a:pt x="536" y="14065"/>
                </a:lnTo>
                <a:lnTo>
                  <a:pt x="512" y="13870"/>
                </a:lnTo>
                <a:lnTo>
                  <a:pt x="560" y="13676"/>
                </a:lnTo>
                <a:lnTo>
                  <a:pt x="633" y="13481"/>
                </a:lnTo>
                <a:lnTo>
                  <a:pt x="706" y="13311"/>
                </a:lnTo>
                <a:lnTo>
                  <a:pt x="779" y="13165"/>
                </a:lnTo>
                <a:lnTo>
                  <a:pt x="779" y="13116"/>
                </a:lnTo>
                <a:lnTo>
                  <a:pt x="949" y="12994"/>
                </a:lnTo>
                <a:lnTo>
                  <a:pt x="1120" y="12848"/>
                </a:lnTo>
                <a:lnTo>
                  <a:pt x="1266" y="12678"/>
                </a:lnTo>
                <a:lnTo>
                  <a:pt x="1412" y="12508"/>
                </a:lnTo>
                <a:lnTo>
                  <a:pt x="1679" y="12118"/>
                </a:lnTo>
                <a:lnTo>
                  <a:pt x="1923" y="11778"/>
                </a:lnTo>
                <a:lnTo>
                  <a:pt x="2288" y="11291"/>
                </a:lnTo>
                <a:lnTo>
                  <a:pt x="2604" y="10780"/>
                </a:lnTo>
                <a:lnTo>
                  <a:pt x="3285" y="9758"/>
                </a:lnTo>
                <a:lnTo>
                  <a:pt x="3699" y="9174"/>
                </a:lnTo>
                <a:close/>
                <a:moveTo>
                  <a:pt x="6984" y="13797"/>
                </a:moveTo>
                <a:lnTo>
                  <a:pt x="7057" y="13846"/>
                </a:lnTo>
                <a:lnTo>
                  <a:pt x="7106" y="13968"/>
                </a:lnTo>
                <a:lnTo>
                  <a:pt x="7130" y="14089"/>
                </a:lnTo>
                <a:lnTo>
                  <a:pt x="7106" y="14211"/>
                </a:lnTo>
                <a:lnTo>
                  <a:pt x="7057" y="14308"/>
                </a:lnTo>
                <a:lnTo>
                  <a:pt x="6984" y="14406"/>
                </a:lnTo>
                <a:lnTo>
                  <a:pt x="6935" y="14430"/>
                </a:lnTo>
                <a:lnTo>
                  <a:pt x="6862" y="14430"/>
                </a:lnTo>
                <a:lnTo>
                  <a:pt x="6692" y="14406"/>
                </a:lnTo>
                <a:lnTo>
                  <a:pt x="6619" y="14381"/>
                </a:lnTo>
                <a:lnTo>
                  <a:pt x="6570" y="14333"/>
                </a:lnTo>
                <a:lnTo>
                  <a:pt x="6546" y="14284"/>
                </a:lnTo>
                <a:lnTo>
                  <a:pt x="6522" y="14211"/>
                </a:lnTo>
                <a:lnTo>
                  <a:pt x="6546" y="14138"/>
                </a:lnTo>
                <a:lnTo>
                  <a:pt x="6595" y="14065"/>
                </a:lnTo>
                <a:lnTo>
                  <a:pt x="6692" y="13919"/>
                </a:lnTo>
                <a:lnTo>
                  <a:pt x="6741" y="13895"/>
                </a:lnTo>
                <a:lnTo>
                  <a:pt x="6814" y="13870"/>
                </a:lnTo>
                <a:lnTo>
                  <a:pt x="6935" y="13846"/>
                </a:lnTo>
                <a:lnTo>
                  <a:pt x="6984" y="13797"/>
                </a:lnTo>
                <a:close/>
                <a:moveTo>
                  <a:pt x="4770" y="9174"/>
                </a:moveTo>
                <a:lnTo>
                  <a:pt x="5281" y="9199"/>
                </a:lnTo>
                <a:lnTo>
                  <a:pt x="5110" y="9393"/>
                </a:lnTo>
                <a:lnTo>
                  <a:pt x="4989" y="9636"/>
                </a:lnTo>
                <a:lnTo>
                  <a:pt x="4745" y="10099"/>
                </a:lnTo>
                <a:lnTo>
                  <a:pt x="4478" y="10561"/>
                </a:lnTo>
                <a:lnTo>
                  <a:pt x="4186" y="11023"/>
                </a:lnTo>
                <a:lnTo>
                  <a:pt x="3869" y="11437"/>
                </a:lnTo>
                <a:lnTo>
                  <a:pt x="3529" y="11851"/>
                </a:lnTo>
                <a:lnTo>
                  <a:pt x="2823" y="12678"/>
                </a:lnTo>
                <a:lnTo>
                  <a:pt x="2117" y="13505"/>
                </a:lnTo>
                <a:lnTo>
                  <a:pt x="1777" y="13846"/>
                </a:lnTo>
                <a:lnTo>
                  <a:pt x="1460" y="14235"/>
                </a:lnTo>
                <a:lnTo>
                  <a:pt x="1144" y="14600"/>
                </a:lnTo>
                <a:lnTo>
                  <a:pt x="998" y="14795"/>
                </a:lnTo>
                <a:lnTo>
                  <a:pt x="876" y="15014"/>
                </a:lnTo>
                <a:lnTo>
                  <a:pt x="779" y="14819"/>
                </a:lnTo>
                <a:lnTo>
                  <a:pt x="706" y="14600"/>
                </a:lnTo>
                <a:lnTo>
                  <a:pt x="925" y="14333"/>
                </a:lnTo>
                <a:lnTo>
                  <a:pt x="1144" y="14041"/>
                </a:lnTo>
                <a:lnTo>
                  <a:pt x="1363" y="13749"/>
                </a:lnTo>
                <a:lnTo>
                  <a:pt x="1582" y="13457"/>
                </a:lnTo>
                <a:lnTo>
                  <a:pt x="2069" y="12897"/>
                </a:lnTo>
                <a:lnTo>
                  <a:pt x="2555" y="12337"/>
                </a:lnTo>
                <a:lnTo>
                  <a:pt x="3091" y="11607"/>
                </a:lnTo>
                <a:lnTo>
                  <a:pt x="3626" y="10853"/>
                </a:lnTo>
                <a:lnTo>
                  <a:pt x="4648" y="9345"/>
                </a:lnTo>
                <a:lnTo>
                  <a:pt x="4697" y="9296"/>
                </a:lnTo>
                <a:lnTo>
                  <a:pt x="4697" y="9272"/>
                </a:lnTo>
                <a:lnTo>
                  <a:pt x="4745" y="9199"/>
                </a:lnTo>
                <a:lnTo>
                  <a:pt x="4770" y="9174"/>
                </a:lnTo>
                <a:close/>
                <a:moveTo>
                  <a:pt x="12094" y="10634"/>
                </a:moveTo>
                <a:lnTo>
                  <a:pt x="12386" y="11072"/>
                </a:lnTo>
                <a:lnTo>
                  <a:pt x="11923" y="11632"/>
                </a:lnTo>
                <a:lnTo>
                  <a:pt x="11461" y="12216"/>
                </a:lnTo>
                <a:lnTo>
                  <a:pt x="10585" y="13359"/>
                </a:lnTo>
                <a:lnTo>
                  <a:pt x="9685" y="14503"/>
                </a:lnTo>
                <a:lnTo>
                  <a:pt x="9295" y="14990"/>
                </a:lnTo>
                <a:lnTo>
                  <a:pt x="9125" y="15257"/>
                </a:lnTo>
                <a:lnTo>
                  <a:pt x="8979" y="15525"/>
                </a:lnTo>
                <a:lnTo>
                  <a:pt x="8152" y="15525"/>
                </a:lnTo>
                <a:lnTo>
                  <a:pt x="8322" y="15379"/>
                </a:lnTo>
                <a:lnTo>
                  <a:pt x="8468" y="15184"/>
                </a:lnTo>
                <a:lnTo>
                  <a:pt x="8736" y="14819"/>
                </a:lnTo>
                <a:lnTo>
                  <a:pt x="9295" y="14065"/>
                </a:lnTo>
                <a:lnTo>
                  <a:pt x="9855" y="13311"/>
                </a:lnTo>
                <a:lnTo>
                  <a:pt x="10098" y="12946"/>
                </a:lnTo>
                <a:lnTo>
                  <a:pt x="10366" y="12605"/>
                </a:lnTo>
                <a:lnTo>
                  <a:pt x="10926" y="11924"/>
                </a:lnTo>
                <a:lnTo>
                  <a:pt x="12094" y="10634"/>
                </a:lnTo>
                <a:close/>
                <a:moveTo>
                  <a:pt x="11364" y="9466"/>
                </a:moveTo>
                <a:lnTo>
                  <a:pt x="11850" y="10220"/>
                </a:lnTo>
                <a:lnTo>
                  <a:pt x="10707" y="11486"/>
                </a:lnTo>
                <a:lnTo>
                  <a:pt x="10171" y="12118"/>
                </a:lnTo>
                <a:lnTo>
                  <a:pt x="9660" y="12800"/>
                </a:lnTo>
                <a:lnTo>
                  <a:pt x="9174" y="13505"/>
                </a:lnTo>
                <a:lnTo>
                  <a:pt x="8711" y="14211"/>
                </a:lnTo>
                <a:lnTo>
                  <a:pt x="8468" y="14503"/>
                </a:lnTo>
                <a:lnTo>
                  <a:pt x="8201" y="14844"/>
                </a:lnTo>
                <a:lnTo>
                  <a:pt x="8079" y="15014"/>
                </a:lnTo>
                <a:lnTo>
                  <a:pt x="7957" y="15184"/>
                </a:lnTo>
                <a:lnTo>
                  <a:pt x="7860" y="15355"/>
                </a:lnTo>
                <a:lnTo>
                  <a:pt x="7811" y="15525"/>
                </a:lnTo>
                <a:lnTo>
                  <a:pt x="6838" y="15549"/>
                </a:lnTo>
                <a:lnTo>
                  <a:pt x="7130" y="15306"/>
                </a:lnTo>
                <a:lnTo>
                  <a:pt x="7422" y="15038"/>
                </a:lnTo>
                <a:lnTo>
                  <a:pt x="7884" y="14503"/>
                </a:lnTo>
                <a:lnTo>
                  <a:pt x="8274" y="14089"/>
                </a:lnTo>
                <a:lnTo>
                  <a:pt x="8639" y="13651"/>
                </a:lnTo>
                <a:lnTo>
                  <a:pt x="8784" y="13651"/>
                </a:lnTo>
                <a:lnTo>
                  <a:pt x="8906" y="13603"/>
                </a:lnTo>
                <a:lnTo>
                  <a:pt x="9028" y="13554"/>
                </a:lnTo>
                <a:lnTo>
                  <a:pt x="9149" y="13457"/>
                </a:lnTo>
                <a:lnTo>
                  <a:pt x="9271" y="13286"/>
                </a:lnTo>
                <a:lnTo>
                  <a:pt x="9368" y="13092"/>
                </a:lnTo>
                <a:lnTo>
                  <a:pt x="9417" y="12873"/>
                </a:lnTo>
                <a:lnTo>
                  <a:pt x="9441" y="12654"/>
                </a:lnTo>
                <a:lnTo>
                  <a:pt x="9514" y="12556"/>
                </a:lnTo>
                <a:lnTo>
                  <a:pt x="9709" y="12289"/>
                </a:lnTo>
                <a:lnTo>
                  <a:pt x="9855" y="12045"/>
                </a:lnTo>
                <a:lnTo>
                  <a:pt x="10171" y="11510"/>
                </a:lnTo>
                <a:lnTo>
                  <a:pt x="10439" y="10975"/>
                </a:lnTo>
                <a:lnTo>
                  <a:pt x="10731" y="10439"/>
                </a:lnTo>
                <a:lnTo>
                  <a:pt x="11047" y="9953"/>
                </a:lnTo>
                <a:lnTo>
                  <a:pt x="11364" y="9466"/>
                </a:lnTo>
                <a:close/>
                <a:moveTo>
                  <a:pt x="12605" y="11437"/>
                </a:moveTo>
                <a:lnTo>
                  <a:pt x="12945" y="11972"/>
                </a:lnTo>
                <a:lnTo>
                  <a:pt x="12678" y="12386"/>
                </a:lnTo>
                <a:lnTo>
                  <a:pt x="12361" y="12800"/>
                </a:lnTo>
                <a:lnTo>
                  <a:pt x="11753" y="13603"/>
                </a:lnTo>
                <a:lnTo>
                  <a:pt x="11583" y="13822"/>
                </a:lnTo>
                <a:lnTo>
                  <a:pt x="11388" y="14065"/>
                </a:lnTo>
                <a:lnTo>
                  <a:pt x="10950" y="14527"/>
                </a:lnTo>
                <a:lnTo>
                  <a:pt x="10755" y="14795"/>
                </a:lnTo>
                <a:lnTo>
                  <a:pt x="10585" y="15038"/>
                </a:lnTo>
                <a:lnTo>
                  <a:pt x="10439" y="15306"/>
                </a:lnTo>
                <a:lnTo>
                  <a:pt x="10317" y="15574"/>
                </a:lnTo>
                <a:lnTo>
                  <a:pt x="9368" y="15549"/>
                </a:lnTo>
                <a:lnTo>
                  <a:pt x="9539" y="15379"/>
                </a:lnTo>
                <a:lnTo>
                  <a:pt x="9685" y="15184"/>
                </a:lnTo>
                <a:lnTo>
                  <a:pt x="9977" y="14795"/>
                </a:lnTo>
                <a:lnTo>
                  <a:pt x="10999" y="13505"/>
                </a:lnTo>
                <a:lnTo>
                  <a:pt x="11802" y="12483"/>
                </a:lnTo>
                <a:lnTo>
                  <a:pt x="12605" y="11437"/>
                </a:lnTo>
                <a:close/>
                <a:moveTo>
                  <a:pt x="5865" y="9199"/>
                </a:moveTo>
                <a:lnTo>
                  <a:pt x="6230" y="9223"/>
                </a:lnTo>
                <a:lnTo>
                  <a:pt x="6084" y="9369"/>
                </a:lnTo>
                <a:lnTo>
                  <a:pt x="5962" y="9539"/>
                </a:lnTo>
                <a:lnTo>
                  <a:pt x="5767" y="9855"/>
                </a:lnTo>
                <a:lnTo>
                  <a:pt x="5548" y="10196"/>
                </a:lnTo>
                <a:lnTo>
                  <a:pt x="5451" y="10318"/>
                </a:lnTo>
                <a:lnTo>
                  <a:pt x="5378" y="10464"/>
                </a:lnTo>
                <a:lnTo>
                  <a:pt x="4891" y="11194"/>
                </a:lnTo>
                <a:lnTo>
                  <a:pt x="4380" y="11924"/>
                </a:lnTo>
                <a:lnTo>
                  <a:pt x="3991" y="12435"/>
                </a:lnTo>
                <a:lnTo>
                  <a:pt x="3577" y="12921"/>
                </a:lnTo>
                <a:lnTo>
                  <a:pt x="2750" y="13895"/>
                </a:lnTo>
                <a:lnTo>
                  <a:pt x="2409" y="14235"/>
                </a:lnTo>
                <a:lnTo>
                  <a:pt x="2069" y="14673"/>
                </a:lnTo>
                <a:lnTo>
                  <a:pt x="1898" y="14917"/>
                </a:lnTo>
                <a:lnTo>
                  <a:pt x="1752" y="15136"/>
                </a:lnTo>
                <a:lnTo>
                  <a:pt x="1655" y="15379"/>
                </a:lnTo>
                <a:lnTo>
                  <a:pt x="1631" y="15476"/>
                </a:lnTo>
                <a:lnTo>
                  <a:pt x="1631" y="15598"/>
                </a:lnTo>
                <a:lnTo>
                  <a:pt x="1363" y="15501"/>
                </a:lnTo>
                <a:lnTo>
                  <a:pt x="1266" y="15452"/>
                </a:lnTo>
                <a:lnTo>
                  <a:pt x="1193" y="15403"/>
                </a:lnTo>
                <a:lnTo>
                  <a:pt x="1047" y="15233"/>
                </a:lnTo>
                <a:lnTo>
                  <a:pt x="1217" y="15111"/>
                </a:lnTo>
                <a:lnTo>
                  <a:pt x="1387" y="14965"/>
                </a:lnTo>
                <a:lnTo>
                  <a:pt x="1704" y="14625"/>
                </a:lnTo>
                <a:lnTo>
                  <a:pt x="2263" y="13943"/>
                </a:lnTo>
                <a:lnTo>
                  <a:pt x="2993" y="13092"/>
                </a:lnTo>
                <a:lnTo>
                  <a:pt x="3723" y="12264"/>
                </a:lnTo>
                <a:lnTo>
                  <a:pt x="4040" y="11924"/>
                </a:lnTo>
                <a:lnTo>
                  <a:pt x="4332" y="11559"/>
                </a:lnTo>
                <a:lnTo>
                  <a:pt x="4599" y="11169"/>
                </a:lnTo>
                <a:lnTo>
                  <a:pt x="4867" y="10756"/>
                </a:lnTo>
                <a:lnTo>
                  <a:pt x="5086" y="10366"/>
                </a:lnTo>
                <a:lnTo>
                  <a:pt x="5281" y="9953"/>
                </a:lnTo>
                <a:lnTo>
                  <a:pt x="5402" y="9734"/>
                </a:lnTo>
                <a:lnTo>
                  <a:pt x="5524" y="9563"/>
                </a:lnTo>
                <a:lnTo>
                  <a:pt x="5670" y="9369"/>
                </a:lnTo>
                <a:lnTo>
                  <a:pt x="5840" y="9223"/>
                </a:lnTo>
                <a:lnTo>
                  <a:pt x="5865" y="9199"/>
                </a:lnTo>
                <a:close/>
                <a:moveTo>
                  <a:pt x="6351" y="14746"/>
                </a:moveTo>
                <a:lnTo>
                  <a:pt x="6497" y="14819"/>
                </a:lnTo>
                <a:lnTo>
                  <a:pt x="6643" y="14868"/>
                </a:lnTo>
                <a:lnTo>
                  <a:pt x="6814" y="14892"/>
                </a:lnTo>
                <a:lnTo>
                  <a:pt x="6984" y="14868"/>
                </a:lnTo>
                <a:lnTo>
                  <a:pt x="6911" y="14941"/>
                </a:lnTo>
                <a:lnTo>
                  <a:pt x="6619" y="15233"/>
                </a:lnTo>
                <a:lnTo>
                  <a:pt x="6497" y="15379"/>
                </a:lnTo>
                <a:lnTo>
                  <a:pt x="6376" y="15549"/>
                </a:lnTo>
                <a:lnTo>
                  <a:pt x="5475" y="15598"/>
                </a:lnTo>
                <a:lnTo>
                  <a:pt x="5719" y="15403"/>
                </a:lnTo>
                <a:lnTo>
                  <a:pt x="5938" y="15184"/>
                </a:lnTo>
                <a:lnTo>
                  <a:pt x="6351" y="14746"/>
                </a:lnTo>
                <a:close/>
                <a:moveTo>
                  <a:pt x="13164" y="12264"/>
                </a:moveTo>
                <a:lnTo>
                  <a:pt x="13432" y="12605"/>
                </a:lnTo>
                <a:lnTo>
                  <a:pt x="13189" y="12873"/>
                </a:lnTo>
                <a:lnTo>
                  <a:pt x="12994" y="13189"/>
                </a:lnTo>
                <a:lnTo>
                  <a:pt x="12629" y="13797"/>
                </a:lnTo>
                <a:lnTo>
                  <a:pt x="12361" y="14235"/>
                </a:lnTo>
                <a:lnTo>
                  <a:pt x="12069" y="14673"/>
                </a:lnTo>
                <a:lnTo>
                  <a:pt x="11777" y="15136"/>
                </a:lnTo>
                <a:lnTo>
                  <a:pt x="11656" y="15355"/>
                </a:lnTo>
                <a:lnTo>
                  <a:pt x="11534" y="15598"/>
                </a:lnTo>
                <a:lnTo>
                  <a:pt x="10828" y="15598"/>
                </a:lnTo>
                <a:lnTo>
                  <a:pt x="10609" y="15574"/>
                </a:lnTo>
                <a:lnTo>
                  <a:pt x="10901" y="15209"/>
                </a:lnTo>
                <a:lnTo>
                  <a:pt x="11169" y="14844"/>
                </a:lnTo>
                <a:lnTo>
                  <a:pt x="11558" y="14357"/>
                </a:lnTo>
                <a:lnTo>
                  <a:pt x="11923" y="13895"/>
                </a:lnTo>
                <a:lnTo>
                  <a:pt x="12556" y="13092"/>
                </a:lnTo>
                <a:lnTo>
                  <a:pt x="12872" y="12702"/>
                </a:lnTo>
                <a:lnTo>
                  <a:pt x="13164" y="12264"/>
                </a:lnTo>
                <a:close/>
                <a:moveTo>
                  <a:pt x="9344" y="9150"/>
                </a:moveTo>
                <a:lnTo>
                  <a:pt x="9782" y="9174"/>
                </a:lnTo>
                <a:lnTo>
                  <a:pt x="9490" y="9539"/>
                </a:lnTo>
                <a:lnTo>
                  <a:pt x="9222" y="9928"/>
                </a:lnTo>
                <a:lnTo>
                  <a:pt x="8711" y="10707"/>
                </a:lnTo>
                <a:lnTo>
                  <a:pt x="8201" y="11510"/>
                </a:lnTo>
                <a:lnTo>
                  <a:pt x="7957" y="11899"/>
                </a:lnTo>
                <a:lnTo>
                  <a:pt x="7690" y="12289"/>
                </a:lnTo>
                <a:lnTo>
                  <a:pt x="6935" y="13311"/>
                </a:lnTo>
                <a:lnTo>
                  <a:pt x="6789" y="13335"/>
                </a:lnTo>
                <a:lnTo>
                  <a:pt x="6668" y="13384"/>
                </a:lnTo>
                <a:lnTo>
                  <a:pt x="6595" y="13432"/>
                </a:lnTo>
                <a:lnTo>
                  <a:pt x="6570" y="13505"/>
                </a:lnTo>
                <a:lnTo>
                  <a:pt x="6473" y="13554"/>
                </a:lnTo>
                <a:lnTo>
                  <a:pt x="6351" y="13651"/>
                </a:lnTo>
                <a:lnTo>
                  <a:pt x="6230" y="13773"/>
                </a:lnTo>
                <a:lnTo>
                  <a:pt x="6157" y="13943"/>
                </a:lnTo>
                <a:lnTo>
                  <a:pt x="6108" y="14089"/>
                </a:lnTo>
                <a:lnTo>
                  <a:pt x="6084" y="14260"/>
                </a:lnTo>
                <a:lnTo>
                  <a:pt x="6108" y="14406"/>
                </a:lnTo>
                <a:lnTo>
                  <a:pt x="5548" y="14990"/>
                </a:lnTo>
                <a:lnTo>
                  <a:pt x="5281" y="15306"/>
                </a:lnTo>
                <a:lnTo>
                  <a:pt x="5037" y="15598"/>
                </a:lnTo>
                <a:lnTo>
                  <a:pt x="4697" y="15622"/>
                </a:lnTo>
                <a:lnTo>
                  <a:pt x="4113" y="15647"/>
                </a:lnTo>
                <a:lnTo>
                  <a:pt x="4356" y="15452"/>
                </a:lnTo>
                <a:lnTo>
                  <a:pt x="4575" y="15233"/>
                </a:lnTo>
                <a:lnTo>
                  <a:pt x="4770" y="15014"/>
                </a:lnTo>
                <a:lnTo>
                  <a:pt x="4940" y="14795"/>
                </a:lnTo>
                <a:lnTo>
                  <a:pt x="5256" y="14333"/>
                </a:lnTo>
                <a:lnTo>
                  <a:pt x="5548" y="13870"/>
                </a:lnTo>
                <a:lnTo>
                  <a:pt x="5840" y="13408"/>
                </a:lnTo>
                <a:lnTo>
                  <a:pt x="6132" y="12946"/>
                </a:lnTo>
                <a:lnTo>
                  <a:pt x="6400" y="12605"/>
                </a:lnTo>
                <a:lnTo>
                  <a:pt x="6692" y="12264"/>
                </a:lnTo>
                <a:lnTo>
                  <a:pt x="6887" y="12216"/>
                </a:lnTo>
                <a:lnTo>
                  <a:pt x="7057" y="12167"/>
                </a:lnTo>
                <a:lnTo>
                  <a:pt x="7227" y="12070"/>
                </a:lnTo>
                <a:lnTo>
                  <a:pt x="7398" y="11972"/>
                </a:lnTo>
                <a:lnTo>
                  <a:pt x="7544" y="11851"/>
                </a:lnTo>
                <a:lnTo>
                  <a:pt x="7665" y="11705"/>
                </a:lnTo>
                <a:lnTo>
                  <a:pt x="7787" y="11534"/>
                </a:lnTo>
                <a:lnTo>
                  <a:pt x="7884" y="11340"/>
                </a:lnTo>
                <a:lnTo>
                  <a:pt x="7933" y="11145"/>
                </a:lnTo>
                <a:lnTo>
                  <a:pt x="7982" y="10902"/>
                </a:lnTo>
                <a:lnTo>
                  <a:pt x="8249" y="10488"/>
                </a:lnTo>
                <a:lnTo>
                  <a:pt x="8493" y="10074"/>
                </a:lnTo>
                <a:lnTo>
                  <a:pt x="8760" y="9661"/>
                </a:lnTo>
                <a:lnTo>
                  <a:pt x="9052" y="9247"/>
                </a:lnTo>
                <a:lnTo>
                  <a:pt x="9101" y="9150"/>
                </a:lnTo>
                <a:close/>
                <a:moveTo>
                  <a:pt x="13700" y="12946"/>
                </a:moveTo>
                <a:lnTo>
                  <a:pt x="13797" y="13067"/>
                </a:lnTo>
                <a:lnTo>
                  <a:pt x="14065" y="13384"/>
                </a:lnTo>
                <a:lnTo>
                  <a:pt x="13967" y="13481"/>
                </a:lnTo>
                <a:lnTo>
                  <a:pt x="13870" y="13603"/>
                </a:lnTo>
                <a:lnTo>
                  <a:pt x="13724" y="13895"/>
                </a:lnTo>
                <a:lnTo>
                  <a:pt x="13578" y="14187"/>
                </a:lnTo>
                <a:lnTo>
                  <a:pt x="13432" y="14430"/>
                </a:lnTo>
                <a:lnTo>
                  <a:pt x="13213" y="14771"/>
                </a:lnTo>
                <a:lnTo>
                  <a:pt x="12970" y="15063"/>
                </a:lnTo>
                <a:lnTo>
                  <a:pt x="12483" y="15647"/>
                </a:lnTo>
                <a:lnTo>
                  <a:pt x="12240" y="15622"/>
                </a:lnTo>
                <a:lnTo>
                  <a:pt x="12021" y="15647"/>
                </a:lnTo>
                <a:lnTo>
                  <a:pt x="11923" y="15622"/>
                </a:lnTo>
                <a:lnTo>
                  <a:pt x="12045" y="15476"/>
                </a:lnTo>
                <a:lnTo>
                  <a:pt x="12191" y="15330"/>
                </a:lnTo>
                <a:lnTo>
                  <a:pt x="12410" y="14990"/>
                </a:lnTo>
                <a:lnTo>
                  <a:pt x="12824" y="14284"/>
                </a:lnTo>
                <a:lnTo>
                  <a:pt x="13335" y="13457"/>
                </a:lnTo>
                <a:lnTo>
                  <a:pt x="13700" y="12946"/>
                </a:lnTo>
                <a:close/>
                <a:moveTo>
                  <a:pt x="14284" y="13870"/>
                </a:moveTo>
                <a:lnTo>
                  <a:pt x="14284" y="14016"/>
                </a:lnTo>
                <a:lnTo>
                  <a:pt x="14284" y="14162"/>
                </a:lnTo>
                <a:lnTo>
                  <a:pt x="14259" y="14333"/>
                </a:lnTo>
                <a:lnTo>
                  <a:pt x="14186" y="14527"/>
                </a:lnTo>
                <a:lnTo>
                  <a:pt x="14065" y="14771"/>
                </a:lnTo>
                <a:lnTo>
                  <a:pt x="13919" y="15063"/>
                </a:lnTo>
                <a:lnTo>
                  <a:pt x="13724" y="15306"/>
                </a:lnTo>
                <a:lnTo>
                  <a:pt x="13627" y="15428"/>
                </a:lnTo>
                <a:lnTo>
                  <a:pt x="13529" y="15501"/>
                </a:lnTo>
                <a:lnTo>
                  <a:pt x="13408" y="15574"/>
                </a:lnTo>
                <a:lnTo>
                  <a:pt x="13286" y="15622"/>
                </a:lnTo>
                <a:lnTo>
                  <a:pt x="13164" y="15647"/>
                </a:lnTo>
                <a:lnTo>
                  <a:pt x="13018" y="15647"/>
                </a:lnTo>
                <a:lnTo>
                  <a:pt x="13189" y="15476"/>
                </a:lnTo>
                <a:lnTo>
                  <a:pt x="13359" y="15257"/>
                </a:lnTo>
                <a:lnTo>
                  <a:pt x="13651" y="14868"/>
                </a:lnTo>
                <a:lnTo>
                  <a:pt x="13967" y="14381"/>
                </a:lnTo>
                <a:lnTo>
                  <a:pt x="14138" y="14138"/>
                </a:lnTo>
                <a:lnTo>
                  <a:pt x="14284" y="13870"/>
                </a:lnTo>
                <a:close/>
                <a:moveTo>
                  <a:pt x="5865" y="12094"/>
                </a:moveTo>
                <a:lnTo>
                  <a:pt x="5986" y="12167"/>
                </a:lnTo>
                <a:lnTo>
                  <a:pt x="6108" y="12216"/>
                </a:lnTo>
                <a:lnTo>
                  <a:pt x="5962" y="12386"/>
                </a:lnTo>
                <a:lnTo>
                  <a:pt x="5670" y="12800"/>
                </a:lnTo>
                <a:lnTo>
                  <a:pt x="5402" y="13238"/>
                </a:lnTo>
                <a:lnTo>
                  <a:pt x="4867" y="14114"/>
                </a:lnTo>
                <a:lnTo>
                  <a:pt x="4526" y="14600"/>
                </a:lnTo>
                <a:lnTo>
                  <a:pt x="4356" y="14819"/>
                </a:lnTo>
                <a:lnTo>
                  <a:pt x="4161" y="15038"/>
                </a:lnTo>
                <a:lnTo>
                  <a:pt x="4015" y="15209"/>
                </a:lnTo>
                <a:lnTo>
                  <a:pt x="3845" y="15355"/>
                </a:lnTo>
                <a:lnTo>
                  <a:pt x="3675" y="15525"/>
                </a:lnTo>
                <a:lnTo>
                  <a:pt x="3529" y="15671"/>
                </a:lnTo>
                <a:lnTo>
                  <a:pt x="2847" y="15695"/>
                </a:lnTo>
                <a:lnTo>
                  <a:pt x="2847" y="15695"/>
                </a:lnTo>
                <a:lnTo>
                  <a:pt x="3018" y="15501"/>
                </a:lnTo>
                <a:lnTo>
                  <a:pt x="3796" y="14625"/>
                </a:lnTo>
                <a:lnTo>
                  <a:pt x="4575" y="13797"/>
                </a:lnTo>
                <a:lnTo>
                  <a:pt x="4940" y="13359"/>
                </a:lnTo>
                <a:lnTo>
                  <a:pt x="5281" y="12921"/>
                </a:lnTo>
                <a:lnTo>
                  <a:pt x="5865" y="12094"/>
                </a:lnTo>
                <a:close/>
                <a:moveTo>
                  <a:pt x="5281" y="11364"/>
                </a:moveTo>
                <a:lnTo>
                  <a:pt x="5378" y="11607"/>
                </a:lnTo>
                <a:lnTo>
                  <a:pt x="5451" y="11729"/>
                </a:lnTo>
                <a:lnTo>
                  <a:pt x="5548" y="11851"/>
                </a:lnTo>
                <a:lnTo>
                  <a:pt x="5232" y="12289"/>
                </a:lnTo>
                <a:lnTo>
                  <a:pt x="4867" y="12800"/>
                </a:lnTo>
                <a:lnTo>
                  <a:pt x="4478" y="13286"/>
                </a:lnTo>
                <a:lnTo>
                  <a:pt x="3650" y="14211"/>
                </a:lnTo>
                <a:lnTo>
                  <a:pt x="3334" y="14576"/>
                </a:lnTo>
                <a:lnTo>
                  <a:pt x="2993" y="14941"/>
                </a:lnTo>
                <a:lnTo>
                  <a:pt x="2750" y="15330"/>
                </a:lnTo>
                <a:lnTo>
                  <a:pt x="2507" y="15720"/>
                </a:lnTo>
                <a:lnTo>
                  <a:pt x="2166" y="15695"/>
                </a:lnTo>
                <a:lnTo>
                  <a:pt x="1825" y="15647"/>
                </a:lnTo>
                <a:lnTo>
                  <a:pt x="1947" y="15525"/>
                </a:lnTo>
                <a:lnTo>
                  <a:pt x="2044" y="15403"/>
                </a:lnTo>
                <a:lnTo>
                  <a:pt x="2239" y="15111"/>
                </a:lnTo>
                <a:lnTo>
                  <a:pt x="2604" y="14625"/>
                </a:lnTo>
                <a:lnTo>
                  <a:pt x="3018" y="14162"/>
                </a:lnTo>
                <a:lnTo>
                  <a:pt x="3748" y="13311"/>
                </a:lnTo>
                <a:lnTo>
                  <a:pt x="4113" y="12897"/>
                </a:lnTo>
                <a:lnTo>
                  <a:pt x="4478" y="12459"/>
                </a:lnTo>
                <a:lnTo>
                  <a:pt x="4867" y="11924"/>
                </a:lnTo>
                <a:lnTo>
                  <a:pt x="5281" y="11364"/>
                </a:lnTo>
                <a:close/>
                <a:moveTo>
                  <a:pt x="5500" y="1"/>
                </a:moveTo>
                <a:lnTo>
                  <a:pt x="5086" y="50"/>
                </a:lnTo>
                <a:lnTo>
                  <a:pt x="4916" y="98"/>
                </a:lnTo>
                <a:lnTo>
                  <a:pt x="4721" y="147"/>
                </a:lnTo>
                <a:lnTo>
                  <a:pt x="4551" y="220"/>
                </a:lnTo>
                <a:lnTo>
                  <a:pt x="4405" y="293"/>
                </a:lnTo>
                <a:lnTo>
                  <a:pt x="4259" y="415"/>
                </a:lnTo>
                <a:lnTo>
                  <a:pt x="4137" y="512"/>
                </a:lnTo>
                <a:lnTo>
                  <a:pt x="4040" y="658"/>
                </a:lnTo>
                <a:lnTo>
                  <a:pt x="3991" y="828"/>
                </a:lnTo>
                <a:lnTo>
                  <a:pt x="3942" y="1072"/>
                </a:lnTo>
                <a:lnTo>
                  <a:pt x="3942" y="1388"/>
                </a:lnTo>
                <a:lnTo>
                  <a:pt x="3967" y="1704"/>
                </a:lnTo>
                <a:lnTo>
                  <a:pt x="4064" y="2020"/>
                </a:lnTo>
                <a:lnTo>
                  <a:pt x="4210" y="2288"/>
                </a:lnTo>
                <a:lnTo>
                  <a:pt x="4283" y="2434"/>
                </a:lnTo>
                <a:lnTo>
                  <a:pt x="4380" y="2556"/>
                </a:lnTo>
                <a:lnTo>
                  <a:pt x="4502" y="2653"/>
                </a:lnTo>
                <a:lnTo>
                  <a:pt x="4599" y="2726"/>
                </a:lnTo>
                <a:lnTo>
                  <a:pt x="4745" y="2799"/>
                </a:lnTo>
                <a:lnTo>
                  <a:pt x="4867" y="2823"/>
                </a:lnTo>
                <a:lnTo>
                  <a:pt x="4891" y="3213"/>
                </a:lnTo>
                <a:lnTo>
                  <a:pt x="4891" y="3578"/>
                </a:lnTo>
                <a:lnTo>
                  <a:pt x="4843" y="4332"/>
                </a:lnTo>
                <a:lnTo>
                  <a:pt x="4843" y="4965"/>
                </a:lnTo>
                <a:lnTo>
                  <a:pt x="4843" y="5622"/>
                </a:lnTo>
                <a:lnTo>
                  <a:pt x="4843" y="5914"/>
                </a:lnTo>
                <a:lnTo>
                  <a:pt x="4818" y="6206"/>
                </a:lnTo>
                <a:lnTo>
                  <a:pt x="4794" y="6473"/>
                </a:lnTo>
                <a:lnTo>
                  <a:pt x="4818" y="6619"/>
                </a:lnTo>
                <a:lnTo>
                  <a:pt x="4843" y="6765"/>
                </a:lnTo>
                <a:lnTo>
                  <a:pt x="4697" y="6911"/>
                </a:lnTo>
                <a:lnTo>
                  <a:pt x="4551" y="7082"/>
                </a:lnTo>
                <a:lnTo>
                  <a:pt x="4332" y="7447"/>
                </a:lnTo>
                <a:lnTo>
                  <a:pt x="3723" y="8250"/>
                </a:lnTo>
                <a:lnTo>
                  <a:pt x="3115" y="9077"/>
                </a:lnTo>
                <a:lnTo>
                  <a:pt x="2434" y="10074"/>
                </a:lnTo>
                <a:lnTo>
                  <a:pt x="1728" y="11072"/>
                </a:lnTo>
                <a:lnTo>
                  <a:pt x="1047" y="12045"/>
                </a:lnTo>
                <a:lnTo>
                  <a:pt x="706" y="12483"/>
                </a:lnTo>
                <a:lnTo>
                  <a:pt x="560" y="12702"/>
                </a:lnTo>
                <a:lnTo>
                  <a:pt x="487" y="12824"/>
                </a:lnTo>
                <a:lnTo>
                  <a:pt x="463" y="12946"/>
                </a:lnTo>
                <a:lnTo>
                  <a:pt x="366" y="13043"/>
                </a:lnTo>
                <a:lnTo>
                  <a:pt x="293" y="13116"/>
                </a:lnTo>
                <a:lnTo>
                  <a:pt x="147" y="13335"/>
                </a:lnTo>
                <a:lnTo>
                  <a:pt x="74" y="13578"/>
                </a:lnTo>
                <a:lnTo>
                  <a:pt x="1" y="13773"/>
                </a:lnTo>
                <a:lnTo>
                  <a:pt x="1" y="13968"/>
                </a:lnTo>
                <a:lnTo>
                  <a:pt x="25" y="14138"/>
                </a:lnTo>
                <a:lnTo>
                  <a:pt x="49" y="14333"/>
                </a:lnTo>
                <a:lnTo>
                  <a:pt x="122" y="14503"/>
                </a:lnTo>
                <a:lnTo>
                  <a:pt x="268" y="14868"/>
                </a:lnTo>
                <a:lnTo>
                  <a:pt x="414" y="15184"/>
                </a:lnTo>
                <a:lnTo>
                  <a:pt x="512" y="15355"/>
                </a:lnTo>
                <a:lnTo>
                  <a:pt x="633" y="15501"/>
                </a:lnTo>
                <a:lnTo>
                  <a:pt x="755" y="15647"/>
                </a:lnTo>
                <a:lnTo>
                  <a:pt x="876" y="15744"/>
                </a:lnTo>
                <a:lnTo>
                  <a:pt x="998" y="15841"/>
                </a:lnTo>
                <a:lnTo>
                  <a:pt x="1144" y="15939"/>
                </a:lnTo>
                <a:lnTo>
                  <a:pt x="1290" y="15987"/>
                </a:lnTo>
                <a:lnTo>
                  <a:pt x="1460" y="16060"/>
                </a:lnTo>
                <a:lnTo>
                  <a:pt x="1777" y="16133"/>
                </a:lnTo>
                <a:lnTo>
                  <a:pt x="2117" y="16182"/>
                </a:lnTo>
                <a:lnTo>
                  <a:pt x="2482" y="16182"/>
                </a:lnTo>
                <a:lnTo>
                  <a:pt x="2847" y="16158"/>
                </a:lnTo>
                <a:lnTo>
                  <a:pt x="5208" y="16060"/>
                </a:lnTo>
                <a:lnTo>
                  <a:pt x="6400" y="16012"/>
                </a:lnTo>
                <a:lnTo>
                  <a:pt x="7568" y="15987"/>
                </a:lnTo>
                <a:lnTo>
                  <a:pt x="8711" y="15987"/>
                </a:lnTo>
                <a:lnTo>
                  <a:pt x="9879" y="16036"/>
                </a:lnTo>
                <a:lnTo>
                  <a:pt x="10828" y="16036"/>
                </a:lnTo>
                <a:lnTo>
                  <a:pt x="11339" y="16060"/>
                </a:lnTo>
                <a:lnTo>
                  <a:pt x="11826" y="16109"/>
                </a:lnTo>
                <a:lnTo>
                  <a:pt x="11850" y="16158"/>
                </a:lnTo>
                <a:lnTo>
                  <a:pt x="11899" y="16182"/>
                </a:lnTo>
                <a:lnTo>
                  <a:pt x="11972" y="16206"/>
                </a:lnTo>
                <a:lnTo>
                  <a:pt x="12045" y="16206"/>
                </a:lnTo>
                <a:lnTo>
                  <a:pt x="12459" y="16182"/>
                </a:lnTo>
                <a:lnTo>
                  <a:pt x="13067" y="16182"/>
                </a:lnTo>
                <a:lnTo>
                  <a:pt x="13262" y="16158"/>
                </a:lnTo>
                <a:lnTo>
                  <a:pt x="13456" y="16109"/>
                </a:lnTo>
                <a:lnTo>
                  <a:pt x="13651" y="16060"/>
                </a:lnTo>
                <a:lnTo>
                  <a:pt x="13773" y="15987"/>
                </a:lnTo>
                <a:lnTo>
                  <a:pt x="13870" y="15914"/>
                </a:lnTo>
                <a:lnTo>
                  <a:pt x="14065" y="15744"/>
                </a:lnTo>
                <a:lnTo>
                  <a:pt x="14211" y="15549"/>
                </a:lnTo>
                <a:lnTo>
                  <a:pt x="14357" y="15330"/>
                </a:lnTo>
                <a:lnTo>
                  <a:pt x="14527" y="14990"/>
                </a:lnTo>
                <a:lnTo>
                  <a:pt x="14697" y="14673"/>
                </a:lnTo>
                <a:lnTo>
                  <a:pt x="14770" y="14503"/>
                </a:lnTo>
                <a:lnTo>
                  <a:pt x="14795" y="14308"/>
                </a:lnTo>
                <a:lnTo>
                  <a:pt x="14843" y="14138"/>
                </a:lnTo>
                <a:lnTo>
                  <a:pt x="14843" y="13943"/>
                </a:lnTo>
                <a:lnTo>
                  <a:pt x="14819" y="13749"/>
                </a:lnTo>
                <a:lnTo>
                  <a:pt x="14770" y="13578"/>
                </a:lnTo>
                <a:lnTo>
                  <a:pt x="14697" y="13408"/>
                </a:lnTo>
                <a:lnTo>
                  <a:pt x="14624" y="13262"/>
                </a:lnTo>
                <a:lnTo>
                  <a:pt x="14405" y="12970"/>
                </a:lnTo>
                <a:lnTo>
                  <a:pt x="14162" y="12702"/>
                </a:lnTo>
                <a:lnTo>
                  <a:pt x="13773" y="12240"/>
                </a:lnTo>
                <a:lnTo>
                  <a:pt x="13408" y="11753"/>
                </a:lnTo>
                <a:lnTo>
                  <a:pt x="13408" y="11705"/>
                </a:lnTo>
                <a:lnTo>
                  <a:pt x="13359" y="11680"/>
                </a:lnTo>
                <a:lnTo>
                  <a:pt x="13018" y="11145"/>
                </a:lnTo>
                <a:lnTo>
                  <a:pt x="12702" y="10610"/>
                </a:lnTo>
                <a:lnTo>
                  <a:pt x="12410" y="10074"/>
                </a:lnTo>
                <a:lnTo>
                  <a:pt x="12094" y="9563"/>
                </a:lnTo>
                <a:lnTo>
                  <a:pt x="11534" y="8736"/>
                </a:lnTo>
                <a:lnTo>
                  <a:pt x="10974" y="7909"/>
                </a:lnTo>
                <a:lnTo>
                  <a:pt x="10755" y="7593"/>
                </a:lnTo>
                <a:lnTo>
                  <a:pt x="10536" y="7276"/>
                </a:lnTo>
                <a:lnTo>
                  <a:pt x="10415" y="7130"/>
                </a:lnTo>
                <a:lnTo>
                  <a:pt x="10293" y="6984"/>
                </a:lnTo>
                <a:lnTo>
                  <a:pt x="10147" y="6863"/>
                </a:lnTo>
                <a:lnTo>
                  <a:pt x="10001" y="6765"/>
                </a:lnTo>
                <a:lnTo>
                  <a:pt x="10074" y="6595"/>
                </a:lnTo>
                <a:lnTo>
                  <a:pt x="10123" y="6400"/>
                </a:lnTo>
                <a:lnTo>
                  <a:pt x="10147" y="6206"/>
                </a:lnTo>
                <a:lnTo>
                  <a:pt x="10171" y="5987"/>
                </a:lnTo>
                <a:lnTo>
                  <a:pt x="10171" y="5573"/>
                </a:lnTo>
                <a:lnTo>
                  <a:pt x="10147" y="5184"/>
                </a:lnTo>
                <a:lnTo>
                  <a:pt x="10147" y="4016"/>
                </a:lnTo>
                <a:lnTo>
                  <a:pt x="10147" y="3724"/>
                </a:lnTo>
                <a:lnTo>
                  <a:pt x="10123" y="3432"/>
                </a:lnTo>
                <a:lnTo>
                  <a:pt x="10074" y="3140"/>
                </a:lnTo>
                <a:lnTo>
                  <a:pt x="10025" y="2848"/>
                </a:lnTo>
                <a:lnTo>
                  <a:pt x="10317" y="2580"/>
                </a:lnTo>
                <a:lnTo>
                  <a:pt x="10609" y="2288"/>
                </a:lnTo>
                <a:lnTo>
                  <a:pt x="10755" y="2142"/>
                </a:lnTo>
                <a:lnTo>
                  <a:pt x="10877" y="1996"/>
                </a:lnTo>
                <a:lnTo>
                  <a:pt x="10974" y="1826"/>
                </a:lnTo>
                <a:lnTo>
                  <a:pt x="11072" y="1631"/>
                </a:lnTo>
                <a:lnTo>
                  <a:pt x="11096" y="1436"/>
                </a:lnTo>
                <a:lnTo>
                  <a:pt x="11096" y="1266"/>
                </a:lnTo>
                <a:lnTo>
                  <a:pt x="11047" y="1096"/>
                </a:lnTo>
                <a:lnTo>
                  <a:pt x="10974" y="950"/>
                </a:lnTo>
                <a:lnTo>
                  <a:pt x="10877" y="804"/>
                </a:lnTo>
                <a:lnTo>
                  <a:pt x="10755" y="682"/>
                </a:lnTo>
                <a:lnTo>
                  <a:pt x="10609" y="561"/>
                </a:lnTo>
                <a:lnTo>
                  <a:pt x="10463" y="463"/>
                </a:lnTo>
                <a:lnTo>
                  <a:pt x="10269" y="366"/>
                </a:lnTo>
                <a:lnTo>
                  <a:pt x="10074" y="293"/>
                </a:lnTo>
                <a:lnTo>
                  <a:pt x="9855" y="244"/>
                </a:lnTo>
                <a:lnTo>
                  <a:pt x="9636" y="196"/>
                </a:lnTo>
                <a:lnTo>
                  <a:pt x="9198" y="171"/>
                </a:lnTo>
                <a:lnTo>
                  <a:pt x="8784" y="147"/>
                </a:lnTo>
                <a:lnTo>
                  <a:pt x="7665" y="123"/>
                </a:lnTo>
                <a:lnTo>
                  <a:pt x="7106" y="98"/>
                </a:lnTo>
                <a:lnTo>
                  <a:pt x="6546" y="50"/>
                </a:lnTo>
                <a:lnTo>
                  <a:pt x="623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9934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2169650"/>
            <a:ext cx="7924800" cy="275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/>
            <a:r>
              <a:rPr lang="en-PH" dirty="0" smtClean="0"/>
              <a:t>DRE and IE are performed in a case-to-case basis</a:t>
            </a:r>
          </a:p>
          <a:p>
            <a:pPr marL="285750" indent="-285750"/>
            <a:r>
              <a:rPr lang="en-PH" dirty="0" smtClean="0"/>
              <a:t>Complete neuro exam (including </a:t>
            </a:r>
            <a:r>
              <a:rPr lang="en-PH" dirty="0" err="1" smtClean="0"/>
              <a:t>fundoscopy</a:t>
            </a:r>
            <a:r>
              <a:rPr lang="en-PH" dirty="0" smtClean="0"/>
              <a:t>) on ALL patients presenting  with headache, dizziness and elevated BP</a:t>
            </a:r>
          </a:p>
          <a:p>
            <a:pPr marL="285750" indent="-285750"/>
            <a:r>
              <a:rPr lang="en-PH" dirty="0" smtClean="0"/>
              <a:t>What to bring for the group: at least 1 diagnostic set,  neuro hammer</a:t>
            </a:r>
          </a:p>
          <a:p>
            <a:pPr marL="285750" indent="-285750"/>
            <a:endParaRPr dirty="0"/>
          </a:p>
        </p:txBody>
      </p:sp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Family Medicine Clinic</a:t>
            </a:r>
            <a:endParaRPr dirty="0"/>
          </a:p>
        </p:txBody>
      </p:sp>
      <p:sp>
        <p:nvSpPr>
          <p:cNvPr id="124" name="Shape 124"/>
          <p:cNvSpPr/>
          <p:nvPr/>
        </p:nvSpPr>
        <p:spPr>
          <a:xfrm>
            <a:off x="4141750" y="281249"/>
            <a:ext cx="788694" cy="805193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4373895" y="506743"/>
            <a:ext cx="324416" cy="354204"/>
          </a:xfrm>
          <a:custGeom>
            <a:avLst/>
            <a:gdLst/>
            <a:ahLst/>
            <a:cxnLst/>
            <a:rect l="0" t="0" r="0" b="0"/>
            <a:pathLst>
              <a:path w="14844" h="16207" extrusionOk="0">
                <a:moveTo>
                  <a:pt x="7836" y="2337"/>
                </a:moveTo>
                <a:lnTo>
                  <a:pt x="7519" y="2385"/>
                </a:lnTo>
                <a:lnTo>
                  <a:pt x="7081" y="2410"/>
                </a:lnTo>
                <a:lnTo>
                  <a:pt x="6619" y="2434"/>
                </a:lnTo>
                <a:lnTo>
                  <a:pt x="6327" y="2434"/>
                </a:lnTo>
                <a:lnTo>
                  <a:pt x="6181" y="2458"/>
                </a:lnTo>
                <a:lnTo>
                  <a:pt x="6035" y="2507"/>
                </a:lnTo>
                <a:lnTo>
                  <a:pt x="5986" y="2556"/>
                </a:lnTo>
                <a:lnTo>
                  <a:pt x="5962" y="2604"/>
                </a:lnTo>
                <a:lnTo>
                  <a:pt x="5962" y="2653"/>
                </a:lnTo>
                <a:lnTo>
                  <a:pt x="5962" y="2726"/>
                </a:lnTo>
                <a:lnTo>
                  <a:pt x="6059" y="2848"/>
                </a:lnTo>
                <a:lnTo>
                  <a:pt x="6181" y="2921"/>
                </a:lnTo>
                <a:lnTo>
                  <a:pt x="6303" y="2969"/>
                </a:lnTo>
                <a:lnTo>
                  <a:pt x="6449" y="3018"/>
                </a:lnTo>
                <a:lnTo>
                  <a:pt x="7057" y="3018"/>
                </a:lnTo>
                <a:lnTo>
                  <a:pt x="7519" y="2994"/>
                </a:lnTo>
                <a:lnTo>
                  <a:pt x="7957" y="2945"/>
                </a:lnTo>
                <a:lnTo>
                  <a:pt x="8152" y="2945"/>
                </a:lnTo>
                <a:lnTo>
                  <a:pt x="8347" y="2969"/>
                </a:lnTo>
                <a:lnTo>
                  <a:pt x="8833" y="2969"/>
                </a:lnTo>
                <a:lnTo>
                  <a:pt x="8906" y="2921"/>
                </a:lnTo>
                <a:lnTo>
                  <a:pt x="8955" y="2848"/>
                </a:lnTo>
                <a:lnTo>
                  <a:pt x="8979" y="2775"/>
                </a:lnTo>
                <a:lnTo>
                  <a:pt x="9003" y="2702"/>
                </a:lnTo>
                <a:lnTo>
                  <a:pt x="8979" y="2629"/>
                </a:lnTo>
                <a:lnTo>
                  <a:pt x="8930" y="2556"/>
                </a:lnTo>
                <a:lnTo>
                  <a:pt x="8857" y="2483"/>
                </a:lnTo>
                <a:lnTo>
                  <a:pt x="8711" y="2410"/>
                </a:lnTo>
                <a:lnTo>
                  <a:pt x="8566" y="2361"/>
                </a:lnTo>
                <a:lnTo>
                  <a:pt x="8395" y="2337"/>
                </a:lnTo>
                <a:close/>
                <a:moveTo>
                  <a:pt x="7130" y="5768"/>
                </a:moveTo>
                <a:lnTo>
                  <a:pt x="7154" y="5792"/>
                </a:lnTo>
                <a:lnTo>
                  <a:pt x="7179" y="5816"/>
                </a:lnTo>
                <a:lnTo>
                  <a:pt x="7203" y="5841"/>
                </a:lnTo>
                <a:lnTo>
                  <a:pt x="7227" y="5889"/>
                </a:lnTo>
                <a:lnTo>
                  <a:pt x="7227" y="5987"/>
                </a:lnTo>
                <a:lnTo>
                  <a:pt x="7203" y="6084"/>
                </a:lnTo>
                <a:lnTo>
                  <a:pt x="7179" y="6157"/>
                </a:lnTo>
                <a:lnTo>
                  <a:pt x="7106" y="6206"/>
                </a:lnTo>
                <a:lnTo>
                  <a:pt x="6960" y="6254"/>
                </a:lnTo>
                <a:lnTo>
                  <a:pt x="6814" y="6230"/>
                </a:lnTo>
                <a:lnTo>
                  <a:pt x="6741" y="6206"/>
                </a:lnTo>
                <a:lnTo>
                  <a:pt x="6692" y="6157"/>
                </a:lnTo>
                <a:lnTo>
                  <a:pt x="6668" y="6084"/>
                </a:lnTo>
                <a:lnTo>
                  <a:pt x="6643" y="6011"/>
                </a:lnTo>
                <a:lnTo>
                  <a:pt x="6668" y="5938"/>
                </a:lnTo>
                <a:lnTo>
                  <a:pt x="6692" y="5865"/>
                </a:lnTo>
                <a:lnTo>
                  <a:pt x="6741" y="5816"/>
                </a:lnTo>
                <a:lnTo>
                  <a:pt x="6789" y="5768"/>
                </a:lnTo>
                <a:lnTo>
                  <a:pt x="6838" y="5816"/>
                </a:lnTo>
                <a:lnTo>
                  <a:pt x="6911" y="5841"/>
                </a:lnTo>
                <a:lnTo>
                  <a:pt x="7008" y="5816"/>
                </a:lnTo>
                <a:lnTo>
                  <a:pt x="7081" y="5816"/>
                </a:lnTo>
                <a:lnTo>
                  <a:pt x="7130" y="5768"/>
                </a:lnTo>
                <a:close/>
                <a:moveTo>
                  <a:pt x="6911" y="5232"/>
                </a:moveTo>
                <a:lnTo>
                  <a:pt x="6741" y="5257"/>
                </a:lnTo>
                <a:lnTo>
                  <a:pt x="6595" y="5305"/>
                </a:lnTo>
                <a:lnTo>
                  <a:pt x="6473" y="5427"/>
                </a:lnTo>
                <a:lnTo>
                  <a:pt x="6351" y="5549"/>
                </a:lnTo>
                <a:lnTo>
                  <a:pt x="6254" y="5695"/>
                </a:lnTo>
                <a:lnTo>
                  <a:pt x="6181" y="5865"/>
                </a:lnTo>
                <a:lnTo>
                  <a:pt x="6157" y="6011"/>
                </a:lnTo>
                <a:lnTo>
                  <a:pt x="6157" y="6108"/>
                </a:lnTo>
                <a:lnTo>
                  <a:pt x="6157" y="6206"/>
                </a:lnTo>
                <a:lnTo>
                  <a:pt x="6181" y="6303"/>
                </a:lnTo>
                <a:lnTo>
                  <a:pt x="6230" y="6376"/>
                </a:lnTo>
                <a:lnTo>
                  <a:pt x="6351" y="6522"/>
                </a:lnTo>
                <a:lnTo>
                  <a:pt x="6497" y="6644"/>
                </a:lnTo>
                <a:lnTo>
                  <a:pt x="6668" y="6717"/>
                </a:lnTo>
                <a:lnTo>
                  <a:pt x="6862" y="6741"/>
                </a:lnTo>
                <a:lnTo>
                  <a:pt x="7057" y="6741"/>
                </a:lnTo>
                <a:lnTo>
                  <a:pt x="7252" y="6692"/>
                </a:lnTo>
                <a:lnTo>
                  <a:pt x="7373" y="6644"/>
                </a:lnTo>
                <a:lnTo>
                  <a:pt x="7495" y="6546"/>
                </a:lnTo>
                <a:lnTo>
                  <a:pt x="7592" y="6449"/>
                </a:lnTo>
                <a:lnTo>
                  <a:pt x="7665" y="6327"/>
                </a:lnTo>
                <a:lnTo>
                  <a:pt x="7714" y="6181"/>
                </a:lnTo>
                <a:lnTo>
                  <a:pt x="7738" y="6035"/>
                </a:lnTo>
                <a:lnTo>
                  <a:pt x="7738" y="5889"/>
                </a:lnTo>
                <a:lnTo>
                  <a:pt x="7714" y="5743"/>
                </a:lnTo>
                <a:lnTo>
                  <a:pt x="7665" y="5622"/>
                </a:lnTo>
                <a:lnTo>
                  <a:pt x="7617" y="5524"/>
                </a:lnTo>
                <a:lnTo>
                  <a:pt x="7544" y="5451"/>
                </a:lnTo>
                <a:lnTo>
                  <a:pt x="7471" y="5378"/>
                </a:lnTo>
                <a:lnTo>
                  <a:pt x="7373" y="5330"/>
                </a:lnTo>
                <a:lnTo>
                  <a:pt x="7276" y="5281"/>
                </a:lnTo>
                <a:lnTo>
                  <a:pt x="7081" y="5281"/>
                </a:lnTo>
                <a:lnTo>
                  <a:pt x="6984" y="5257"/>
                </a:lnTo>
                <a:lnTo>
                  <a:pt x="6911" y="5232"/>
                </a:lnTo>
                <a:close/>
                <a:moveTo>
                  <a:pt x="7982" y="7276"/>
                </a:moveTo>
                <a:lnTo>
                  <a:pt x="7884" y="7301"/>
                </a:lnTo>
                <a:lnTo>
                  <a:pt x="7787" y="7325"/>
                </a:lnTo>
                <a:lnTo>
                  <a:pt x="7738" y="7374"/>
                </a:lnTo>
                <a:lnTo>
                  <a:pt x="7617" y="7495"/>
                </a:lnTo>
                <a:lnTo>
                  <a:pt x="7568" y="7617"/>
                </a:lnTo>
                <a:lnTo>
                  <a:pt x="7544" y="7739"/>
                </a:lnTo>
                <a:lnTo>
                  <a:pt x="7568" y="7885"/>
                </a:lnTo>
                <a:lnTo>
                  <a:pt x="7617" y="8006"/>
                </a:lnTo>
                <a:lnTo>
                  <a:pt x="7665" y="8104"/>
                </a:lnTo>
                <a:lnTo>
                  <a:pt x="7714" y="8177"/>
                </a:lnTo>
                <a:lnTo>
                  <a:pt x="7860" y="8250"/>
                </a:lnTo>
                <a:lnTo>
                  <a:pt x="8030" y="8298"/>
                </a:lnTo>
                <a:lnTo>
                  <a:pt x="8103" y="8298"/>
                </a:lnTo>
                <a:lnTo>
                  <a:pt x="8176" y="8274"/>
                </a:lnTo>
                <a:lnTo>
                  <a:pt x="8298" y="8225"/>
                </a:lnTo>
                <a:lnTo>
                  <a:pt x="8444" y="8104"/>
                </a:lnTo>
                <a:lnTo>
                  <a:pt x="8566" y="7958"/>
                </a:lnTo>
                <a:lnTo>
                  <a:pt x="8590" y="7885"/>
                </a:lnTo>
                <a:lnTo>
                  <a:pt x="8590" y="7812"/>
                </a:lnTo>
                <a:lnTo>
                  <a:pt x="8590" y="7739"/>
                </a:lnTo>
                <a:lnTo>
                  <a:pt x="8566" y="7666"/>
                </a:lnTo>
                <a:lnTo>
                  <a:pt x="8468" y="7520"/>
                </a:lnTo>
                <a:lnTo>
                  <a:pt x="8347" y="7422"/>
                </a:lnTo>
                <a:lnTo>
                  <a:pt x="8225" y="7398"/>
                </a:lnTo>
                <a:lnTo>
                  <a:pt x="8152" y="7325"/>
                </a:lnTo>
                <a:lnTo>
                  <a:pt x="8079" y="7301"/>
                </a:lnTo>
                <a:lnTo>
                  <a:pt x="7982" y="7276"/>
                </a:lnTo>
                <a:close/>
                <a:moveTo>
                  <a:pt x="5889" y="488"/>
                </a:moveTo>
                <a:lnTo>
                  <a:pt x="6205" y="512"/>
                </a:lnTo>
                <a:lnTo>
                  <a:pt x="6716" y="561"/>
                </a:lnTo>
                <a:lnTo>
                  <a:pt x="7373" y="609"/>
                </a:lnTo>
                <a:lnTo>
                  <a:pt x="8055" y="634"/>
                </a:lnTo>
                <a:lnTo>
                  <a:pt x="8736" y="634"/>
                </a:lnTo>
                <a:lnTo>
                  <a:pt x="9393" y="682"/>
                </a:lnTo>
                <a:lnTo>
                  <a:pt x="9587" y="707"/>
                </a:lnTo>
                <a:lnTo>
                  <a:pt x="9782" y="731"/>
                </a:lnTo>
                <a:lnTo>
                  <a:pt x="10001" y="804"/>
                </a:lnTo>
                <a:lnTo>
                  <a:pt x="10196" y="877"/>
                </a:lnTo>
                <a:lnTo>
                  <a:pt x="10366" y="974"/>
                </a:lnTo>
                <a:lnTo>
                  <a:pt x="10439" y="1047"/>
                </a:lnTo>
                <a:lnTo>
                  <a:pt x="10512" y="1120"/>
                </a:lnTo>
                <a:lnTo>
                  <a:pt x="10536" y="1193"/>
                </a:lnTo>
                <a:lnTo>
                  <a:pt x="10585" y="1291"/>
                </a:lnTo>
                <a:lnTo>
                  <a:pt x="10585" y="1388"/>
                </a:lnTo>
                <a:lnTo>
                  <a:pt x="10585" y="1485"/>
                </a:lnTo>
                <a:lnTo>
                  <a:pt x="10536" y="1631"/>
                </a:lnTo>
                <a:lnTo>
                  <a:pt x="10439" y="1777"/>
                </a:lnTo>
                <a:lnTo>
                  <a:pt x="10317" y="1923"/>
                </a:lnTo>
                <a:lnTo>
                  <a:pt x="10196" y="2045"/>
                </a:lnTo>
                <a:lnTo>
                  <a:pt x="9904" y="2288"/>
                </a:lnTo>
                <a:lnTo>
                  <a:pt x="9660" y="2507"/>
                </a:lnTo>
                <a:lnTo>
                  <a:pt x="9587" y="2604"/>
                </a:lnTo>
                <a:lnTo>
                  <a:pt x="9587" y="2677"/>
                </a:lnTo>
                <a:lnTo>
                  <a:pt x="9587" y="2775"/>
                </a:lnTo>
                <a:lnTo>
                  <a:pt x="9636" y="2848"/>
                </a:lnTo>
                <a:lnTo>
                  <a:pt x="9587" y="3091"/>
                </a:lnTo>
                <a:lnTo>
                  <a:pt x="9563" y="3334"/>
                </a:lnTo>
                <a:lnTo>
                  <a:pt x="9563" y="3845"/>
                </a:lnTo>
                <a:lnTo>
                  <a:pt x="9587" y="4381"/>
                </a:lnTo>
                <a:lnTo>
                  <a:pt x="9612" y="4867"/>
                </a:lnTo>
                <a:lnTo>
                  <a:pt x="9612" y="5816"/>
                </a:lnTo>
                <a:lnTo>
                  <a:pt x="9612" y="6060"/>
                </a:lnTo>
                <a:lnTo>
                  <a:pt x="9563" y="6303"/>
                </a:lnTo>
                <a:lnTo>
                  <a:pt x="9563" y="6546"/>
                </a:lnTo>
                <a:lnTo>
                  <a:pt x="9587" y="6765"/>
                </a:lnTo>
                <a:lnTo>
                  <a:pt x="9612" y="6838"/>
                </a:lnTo>
                <a:lnTo>
                  <a:pt x="9660" y="6887"/>
                </a:lnTo>
                <a:lnTo>
                  <a:pt x="9660" y="6936"/>
                </a:lnTo>
                <a:lnTo>
                  <a:pt x="9685" y="6984"/>
                </a:lnTo>
                <a:lnTo>
                  <a:pt x="10269" y="7787"/>
                </a:lnTo>
                <a:lnTo>
                  <a:pt x="10828" y="8639"/>
                </a:lnTo>
                <a:lnTo>
                  <a:pt x="10512" y="8615"/>
                </a:lnTo>
                <a:lnTo>
                  <a:pt x="10171" y="8639"/>
                </a:lnTo>
                <a:lnTo>
                  <a:pt x="9514" y="8663"/>
                </a:lnTo>
                <a:lnTo>
                  <a:pt x="8395" y="8688"/>
                </a:lnTo>
                <a:lnTo>
                  <a:pt x="7300" y="8712"/>
                </a:lnTo>
                <a:lnTo>
                  <a:pt x="6765" y="8736"/>
                </a:lnTo>
                <a:lnTo>
                  <a:pt x="6254" y="8736"/>
                </a:lnTo>
                <a:lnTo>
                  <a:pt x="5208" y="8712"/>
                </a:lnTo>
                <a:lnTo>
                  <a:pt x="4599" y="8712"/>
                </a:lnTo>
                <a:lnTo>
                  <a:pt x="4283" y="8736"/>
                </a:lnTo>
                <a:lnTo>
                  <a:pt x="4137" y="8761"/>
                </a:lnTo>
                <a:lnTo>
                  <a:pt x="3991" y="8809"/>
                </a:lnTo>
                <a:lnTo>
                  <a:pt x="4599" y="8006"/>
                </a:lnTo>
                <a:lnTo>
                  <a:pt x="4940" y="7520"/>
                </a:lnTo>
                <a:lnTo>
                  <a:pt x="5135" y="7276"/>
                </a:lnTo>
                <a:lnTo>
                  <a:pt x="5305" y="7082"/>
                </a:lnTo>
                <a:lnTo>
                  <a:pt x="5354" y="7009"/>
                </a:lnTo>
                <a:lnTo>
                  <a:pt x="5378" y="6911"/>
                </a:lnTo>
                <a:lnTo>
                  <a:pt x="5354" y="6838"/>
                </a:lnTo>
                <a:lnTo>
                  <a:pt x="5329" y="6741"/>
                </a:lnTo>
                <a:lnTo>
                  <a:pt x="5329" y="6717"/>
                </a:lnTo>
                <a:lnTo>
                  <a:pt x="5354" y="6084"/>
                </a:lnTo>
                <a:lnTo>
                  <a:pt x="5354" y="5451"/>
                </a:lnTo>
                <a:lnTo>
                  <a:pt x="5354" y="4794"/>
                </a:lnTo>
                <a:lnTo>
                  <a:pt x="5378" y="4162"/>
                </a:lnTo>
                <a:lnTo>
                  <a:pt x="5402" y="3821"/>
                </a:lnTo>
                <a:lnTo>
                  <a:pt x="5427" y="3432"/>
                </a:lnTo>
                <a:lnTo>
                  <a:pt x="5402" y="3237"/>
                </a:lnTo>
                <a:lnTo>
                  <a:pt x="5378" y="3042"/>
                </a:lnTo>
                <a:lnTo>
                  <a:pt x="5329" y="2872"/>
                </a:lnTo>
                <a:lnTo>
                  <a:pt x="5256" y="2726"/>
                </a:lnTo>
                <a:lnTo>
                  <a:pt x="5256" y="2653"/>
                </a:lnTo>
                <a:lnTo>
                  <a:pt x="5256" y="2604"/>
                </a:lnTo>
                <a:lnTo>
                  <a:pt x="5232" y="2556"/>
                </a:lnTo>
                <a:lnTo>
                  <a:pt x="5183" y="2507"/>
                </a:lnTo>
                <a:lnTo>
                  <a:pt x="4989" y="2385"/>
                </a:lnTo>
                <a:lnTo>
                  <a:pt x="4794" y="2215"/>
                </a:lnTo>
                <a:lnTo>
                  <a:pt x="4648" y="1996"/>
                </a:lnTo>
                <a:lnTo>
                  <a:pt x="4502" y="1777"/>
                </a:lnTo>
                <a:lnTo>
                  <a:pt x="4405" y="1534"/>
                </a:lnTo>
                <a:lnTo>
                  <a:pt x="4380" y="1412"/>
                </a:lnTo>
                <a:lnTo>
                  <a:pt x="4380" y="1291"/>
                </a:lnTo>
                <a:lnTo>
                  <a:pt x="4380" y="1169"/>
                </a:lnTo>
                <a:lnTo>
                  <a:pt x="4429" y="1047"/>
                </a:lnTo>
                <a:lnTo>
                  <a:pt x="4478" y="926"/>
                </a:lnTo>
                <a:lnTo>
                  <a:pt x="4551" y="828"/>
                </a:lnTo>
                <a:lnTo>
                  <a:pt x="4624" y="755"/>
                </a:lnTo>
                <a:lnTo>
                  <a:pt x="4721" y="682"/>
                </a:lnTo>
                <a:lnTo>
                  <a:pt x="4843" y="609"/>
                </a:lnTo>
                <a:lnTo>
                  <a:pt x="4989" y="561"/>
                </a:lnTo>
                <a:lnTo>
                  <a:pt x="5256" y="512"/>
                </a:lnTo>
                <a:lnTo>
                  <a:pt x="5573" y="488"/>
                </a:lnTo>
                <a:close/>
                <a:moveTo>
                  <a:pt x="7446" y="9199"/>
                </a:moveTo>
                <a:lnTo>
                  <a:pt x="7106" y="9612"/>
                </a:lnTo>
                <a:lnTo>
                  <a:pt x="7033" y="9588"/>
                </a:lnTo>
                <a:lnTo>
                  <a:pt x="6960" y="9563"/>
                </a:lnTo>
                <a:lnTo>
                  <a:pt x="6789" y="9563"/>
                </a:lnTo>
                <a:lnTo>
                  <a:pt x="6595" y="9588"/>
                </a:lnTo>
                <a:lnTo>
                  <a:pt x="6424" y="9636"/>
                </a:lnTo>
                <a:lnTo>
                  <a:pt x="6595" y="9466"/>
                </a:lnTo>
                <a:lnTo>
                  <a:pt x="6643" y="9369"/>
                </a:lnTo>
                <a:lnTo>
                  <a:pt x="6692" y="9272"/>
                </a:lnTo>
                <a:lnTo>
                  <a:pt x="6692" y="9223"/>
                </a:lnTo>
                <a:lnTo>
                  <a:pt x="7300" y="9199"/>
                </a:lnTo>
                <a:close/>
                <a:moveTo>
                  <a:pt x="8566" y="9174"/>
                </a:moveTo>
                <a:lnTo>
                  <a:pt x="8347" y="9418"/>
                </a:lnTo>
                <a:lnTo>
                  <a:pt x="8176" y="9661"/>
                </a:lnTo>
                <a:lnTo>
                  <a:pt x="7860" y="10196"/>
                </a:lnTo>
                <a:lnTo>
                  <a:pt x="7836" y="10147"/>
                </a:lnTo>
                <a:lnTo>
                  <a:pt x="7787" y="10050"/>
                </a:lnTo>
                <a:lnTo>
                  <a:pt x="7714" y="9953"/>
                </a:lnTo>
                <a:lnTo>
                  <a:pt x="7617" y="9855"/>
                </a:lnTo>
                <a:lnTo>
                  <a:pt x="7519" y="9782"/>
                </a:lnTo>
                <a:lnTo>
                  <a:pt x="7982" y="9223"/>
                </a:lnTo>
                <a:lnTo>
                  <a:pt x="8030" y="9174"/>
                </a:lnTo>
                <a:close/>
                <a:moveTo>
                  <a:pt x="6765" y="10099"/>
                </a:moveTo>
                <a:lnTo>
                  <a:pt x="6935" y="10172"/>
                </a:lnTo>
                <a:lnTo>
                  <a:pt x="7081" y="10220"/>
                </a:lnTo>
                <a:lnTo>
                  <a:pt x="7227" y="10293"/>
                </a:lnTo>
                <a:lnTo>
                  <a:pt x="7276" y="10366"/>
                </a:lnTo>
                <a:lnTo>
                  <a:pt x="7325" y="10439"/>
                </a:lnTo>
                <a:lnTo>
                  <a:pt x="7373" y="10610"/>
                </a:lnTo>
                <a:lnTo>
                  <a:pt x="7398" y="10780"/>
                </a:lnTo>
                <a:lnTo>
                  <a:pt x="7373" y="10950"/>
                </a:lnTo>
                <a:lnTo>
                  <a:pt x="7325" y="11121"/>
                </a:lnTo>
                <a:lnTo>
                  <a:pt x="7300" y="11242"/>
                </a:lnTo>
                <a:lnTo>
                  <a:pt x="7227" y="11340"/>
                </a:lnTo>
                <a:lnTo>
                  <a:pt x="7154" y="11413"/>
                </a:lnTo>
                <a:lnTo>
                  <a:pt x="7081" y="11510"/>
                </a:lnTo>
                <a:lnTo>
                  <a:pt x="6984" y="11559"/>
                </a:lnTo>
                <a:lnTo>
                  <a:pt x="6887" y="11607"/>
                </a:lnTo>
                <a:lnTo>
                  <a:pt x="6692" y="11680"/>
                </a:lnTo>
                <a:lnTo>
                  <a:pt x="6351" y="11680"/>
                </a:lnTo>
                <a:lnTo>
                  <a:pt x="6254" y="11632"/>
                </a:lnTo>
                <a:lnTo>
                  <a:pt x="6157" y="11607"/>
                </a:lnTo>
                <a:lnTo>
                  <a:pt x="6059" y="11534"/>
                </a:lnTo>
                <a:lnTo>
                  <a:pt x="5986" y="11461"/>
                </a:lnTo>
                <a:lnTo>
                  <a:pt x="5913" y="11364"/>
                </a:lnTo>
                <a:lnTo>
                  <a:pt x="5840" y="11218"/>
                </a:lnTo>
                <a:lnTo>
                  <a:pt x="5816" y="11096"/>
                </a:lnTo>
                <a:lnTo>
                  <a:pt x="5816" y="10950"/>
                </a:lnTo>
                <a:lnTo>
                  <a:pt x="5840" y="10829"/>
                </a:lnTo>
                <a:lnTo>
                  <a:pt x="5889" y="10683"/>
                </a:lnTo>
                <a:lnTo>
                  <a:pt x="5986" y="10585"/>
                </a:lnTo>
                <a:lnTo>
                  <a:pt x="6084" y="10464"/>
                </a:lnTo>
                <a:lnTo>
                  <a:pt x="6181" y="10366"/>
                </a:lnTo>
                <a:lnTo>
                  <a:pt x="6424" y="10220"/>
                </a:lnTo>
                <a:lnTo>
                  <a:pt x="6668" y="10123"/>
                </a:lnTo>
                <a:lnTo>
                  <a:pt x="6741" y="10099"/>
                </a:lnTo>
                <a:close/>
                <a:moveTo>
                  <a:pt x="10926" y="9174"/>
                </a:moveTo>
                <a:lnTo>
                  <a:pt x="10707" y="9539"/>
                </a:lnTo>
                <a:lnTo>
                  <a:pt x="10536" y="9855"/>
                </a:lnTo>
                <a:lnTo>
                  <a:pt x="10244" y="10366"/>
                </a:lnTo>
                <a:lnTo>
                  <a:pt x="9977" y="10877"/>
                </a:lnTo>
                <a:lnTo>
                  <a:pt x="9685" y="11388"/>
                </a:lnTo>
                <a:lnTo>
                  <a:pt x="9393" y="11899"/>
                </a:lnTo>
                <a:lnTo>
                  <a:pt x="9271" y="12118"/>
                </a:lnTo>
                <a:lnTo>
                  <a:pt x="9174" y="12021"/>
                </a:lnTo>
                <a:lnTo>
                  <a:pt x="9101" y="11948"/>
                </a:lnTo>
                <a:lnTo>
                  <a:pt x="8979" y="11899"/>
                </a:lnTo>
                <a:lnTo>
                  <a:pt x="8882" y="11875"/>
                </a:lnTo>
                <a:lnTo>
                  <a:pt x="8760" y="11851"/>
                </a:lnTo>
                <a:lnTo>
                  <a:pt x="8639" y="11851"/>
                </a:lnTo>
                <a:lnTo>
                  <a:pt x="8517" y="11875"/>
                </a:lnTo>
                <a:lnTo>
                  <a:pt x="8420" y="11924"/>
                </a:lnTo>
                <a:lnTo>
                  <a:pt x="8420" y="11924"/>
                </a:lnTo>
                <a:lnTo>
                  <a:pt x="8857" y="11218"/>
                </a:lnTo>
                <a:lnTo>
                  <a:pt x="9320" y="10512"/>
                </a:lnTo>
                <a:lnTo>
                  <a:pt x="9806" y="9831"/>
                </a:lnTo>
                <a:lnTo>
                  <a:pt x="10050" y="9515"/>
                </a:lnTo>
                <a:lnTo>
                  <a:pt x="10317" y="9199"/>
                </a:lnTo>
                <a:lnTo>
                  <a:pt x="10634" y="9199"/>
                </a:lnTo>
                <a:lnTo>
                  <a:pt x="10926" y="9174"/>
                </a:lnTo>
                <a:close/>
                <a:moveTo>
                  <a:pt x="8809" y="12386"/>
                </a:moveTo>
                <a:lnTo>
                  <a:pt x="8833" y="12410"/>
                </a:lnTo>
                <a:lnTo>
                  <a:pt x="8857" y="12459"/>
                </a:lnTo>
                <a:lnTo>
                  <a:pt x="8882" y="12508"/>
                </a:lnTo>
                <a:lnTo>
                  <a:pt x="8882" y="12581"/>
                </a:lnTo>
                <a:lnTo>
                  <a:pt x="8906" y="12654"/>
                </a:lnTo>
                <a:lnTo>
                  <a:pt x="8906" y="12751"/>
                </a:lnTo>
                <a:lnTo>
                  <a:pt x="8882" y="12800"/>
                </a:lnTo>
                <a:lnTo>
                  <a:pt x="8857" y="12897"/>
                </a:lnTo>
                <a:lnTo>
                  <a:pt x="8857" y="12970"/>
                </a:lnTo>
                <a:lnTo>
                  <a:pt x="8809" y="13043"/>
                </a:lnTo>
                <a:lnTo>
                  <a:pt x="8784" y="13092"/>
                </a:lnTo>
                <a:lnTo>
                  <a:pt x="8736" y="13116"/>
                </a:lnTo>
                <a:lnTo>
                  <a:pt x="8711" y="13140"/>
                </a:lnTo>
                <a:lnTo>
                  <a:pt x="8687" y="13140"/>
                </a:lnTo>
                <a:lnTo>
                  <a:pt x="8614" y="13116"/>
                </a:lnTo>
                <a:lnTo>
                  <a:pt x="8517" y="13067"/>
                </a:lnTo>
                <a:lnTo>
                  <a:pt x="8444" y="12970"/>
                </a:lnTo>
                <a:lnTo>
                  <a:pt x="8395" y="12873"/>
                </a:lnTo>
                <a:lnTo>
                  <a:pt x="8395" y="12751"/>
                </a:lnTo>
                <a:lnTo>
                  <a:pt x="8420" y="12629"/>
                </a:lnTo>
                <a:lnTo>
                  <a:pt x="8444" y="12508"/>
                </a:lnTo>
                <a:lnTo>
                  <a:pt x="8614" y="12410"/>
                </a:lnTo>
                <a:lnTo>
                  <a:pt x="8760" y="12386"/>
                </a:lnTo>
                <a:close/>
                <a:moveTo>
                  <a:pt x="7884" y="12702"/>
                </a:moveTo>
                <a:lnTo>
                  <a:pt x="7884" y="12897"/>
                </a:lnTo>
                <a:lnTo>
                  <a:pt x="7909" y="13067"/>
                </a:lnTo>
                <a:lnTo>
                  <a:pt x="7957" y="13189"/>
                </a:lnTo>
                <a:lnTo>
                  <a:pt x="8030" y="13311"/>
                </a:lnTo>
                <a:lnTo>
                  <a:pt x="8128" y="13408"/>
                </a:lnTo>
                <a:lnTo>
                  <a:pt x="8225" y="13481"/>
                </a:lnTo>
                <a:lnTo>
                  <a:pt x="7811" y="13968"/>
                </a:lnTo>
                <a:lnTo>
                  <a:pt x="7568" y="14260"/>
                </a:lnTo>
                <a:lnTo>
                  <a:pt x="7568" y="14065"/>
                </a:lnTo>
                <a:lnTo>
                  <a:pt x="7568" y="13895"/>
                </a:lnTo>
                <a:lnTo>
                  <a:pt x="7544" y="13773"/>
                </a:lnTo>
                <a:lnTo>
                  <a:pt x="7495" y="13676"/>
                </a:lnTo>
                <a:lnTo>
                  <a:pt x="7422" y="13578"/>
                </a:lnTo>
                <a:lnTo>
                  <a:pt x="7349" y="13481"/>
                </a:lnTo>
                <a:lnTo>
                  <a:pt x="7763" y="12873"/>
                </a:lnTo>
                <a:lnTo>
                  <a:pt x="7884" y="12702"/>
                </a:lnTo>
                <a:close/>
                <a:moveTo>
                  <a:pt x="3699" y="9174"/>
                </a:moveTo>
                <a:lnTo>
                  <a:pt x="3869" y="9199"/>
                </a:lnTo>
                <a:lnTo>
                  <a:pt x="4015" y="9223"/>
                </a:lnTo>
                <a:lnTo>
                  <a:pt x="4307" y="9199"/>
                </a:lnTo>
                <a:lnTo>
                  <a:pt x="3310" y="10683"/>
                </a:lnTo>
                <a:lnTo>
                  <a:pt x="2774" y="11437"/>
                </a:lnTo>
                <a:lnTo>
                  <a:pt x="2239" y="12143"/>
                </a:lnTo>
                <a:lnTo>
                  <a:pt x="1996" y="12459"/>
                </a:lnTo>
                <a:lnTo>
                  <a:pt x="1752" y="12775"/>
                </a:lnTo>
                <a:lnTo>
                  <a:pt x="1241" y="13384"/>
                </a:lnTo>
                <a:lnTo>
                  <a:pt x="1071" y="13627"/>
                </a:lnTo>
                <a:lnTo>
                  <a:pt x="876" y="13870"/>
                </a:lnTo>
                <a:lnTo>
                  <a:pt x="731" y="14138"/>
                </a:lnTo>
                <a:lnTo>
                  <a:pt x="682" y="14284"/>
                </a:lnTo>
                <a:lnTo>
                  <a:pt x="633" y="14406"/>
                </a:lnTo>
                <a:lnTo>
                  <a:pt x="585" y="14284"/>
                </a:lnTo>
                <a:lnTo>
                  <a:pt x="536" y="14065"/>
                </a:lnTo>
                <a:lnTo>
                  <a:pt x="512" y="13870"/>
                </a:lnTo>
                <a:lnTo>
                  <a:pt x="560" y="13676"/>
                </a:lnTo>
                <a:lnTo>
                  <a:pt x="633" y="13481"/>
                </a:lnTo>
                <a:lnTo>
                  <a:pt x="706" y="13311"/>
                </a:lnTo>
                <a:lnTo>
                  <a:pt x="779" y="13165"/>
                </a:lnTo>
                <a:lnTo>
                  <a:pt x="779" y="13116"/>
                </a:lnTo>
                <a:lnTo>
                  <a:pt x="949" y="12994"/>
                </a:lnTo>
                <a:lnTo>
                  <a:pt x="1120" y="12848"/>
                </a:lnTo>
                <a:lnTo>
                  <a:pt x="1266" y="12678"/>
                </a:lnTo>
                <a:lnTo>
                  <a:pt x="1412" y="12508"/>
                </a:lnTo>
                <a:lnTo>
                  <a:pt x="1679" y="12118"/>
                </a:lnTo>
                <a:lnTo>
                  <a:pt x="1923" y="11778"/>
                </a:lnTo>
                <a:lnTo>
                  <a:pt x="2288" y="11291"/>
                </a:lnTo>
                <a:lnTo>
                  <a:pt x="2604" y="10780"/>
                </a:lnTo>
                <a:lnTo>
                  <a:pt x="3285" y="9758"/>
                </a:lnTo>
                <a:lnTo>
                  <a:pt x="3699" y="9174"/>
                </a:lnTo>
                <a:close/>
                <a:moveTo>
                  <a:pt x="6984" y="13797"/>
                </a:moveTo>
                <a:lnTo>
                  <a:pt x="7057" y="13846"/>
                </a:lnTo>
                <a:lnTo>
                  <a:pt x="7106" y="13968"/>
                </a:lnTo>
                <a:lnTo>
                  <a:pt x="7130" y="14089"/>
                </a:lnTo>
                <a:lnTo>
                  <a:pt x="7106" y="14211"/>
                </a:lnTo>
                <a:lnTo>
                  <a:pt x="7057" y="14308"/>
                </a:lnTo>
                <a:lnTo>
                  <a:pt x="6984" y="14406"/>
                </a:lnTo>
                <a:lnTo>
                  <a:pt x="6935" y="14430"/>
                </a:lnTo>
                <a:lnTo>
                  <a:pt x="6862" y="14430"/>
                </a:lnTo>
                <a:lnTo>
                  <a:pt x="6692" y="14406"/>
                </a:lnTo>
                <a:lnTo>
                  <a:pt x="6619" y="14381"/>
                </a:lnTo>
                <a:lnTo>
                  <a:pt x="6570" y="14333"/>
                </a:lnTo>
                <a:lnTo>
                  <a:pt x="6546" y="14284"/>
                </a:lnTo>
                <a:lnTo>
                  <a:pt x="6522" y="14211"/>
                </a:lnTo>
                <a:lnTo>
                  <a:pt x="6546" y="14138"/>
                </a:lnTo>
                <a:lnTo>
                  <a:pt x="6595" y="14065"/>
                </a:lnTo>
                <a:lnTo>
                  <a:pt x="6692" y="13919"/>
                </a:lnTo>
                <a:lnTo>
                  <a:pt x="6741" y="13895"/>
                </a:lnTo>
                <a:lnTo>
                  <a:pt x="6814" y="13870"/>
                </a:lnTo>
                <a:lnTo>
                  <a:pt x="6935" y="13846"/>
                </a:lnTo>
                <a:lnTo>
                  <a:pt x="6984" y="13797"/>
                </a:lnTo>
                <a:close/>
                <a:moveTo>
                  <a:pt x="4770" y="9174"/>
                </a:moveTo>
                <a:lnTo>
                  <a:pt x="5281" y="9199"/>
                </a:lnTo>
                <a:lnTo>
                  <a:pt x="5110" y="9393"/>
                </a:lnTo>
                <a:lnTo>
                  <a:pt x="4989" y="9636"/>
                </a:lnTo>
                <a:lnTo>
                  <a:pt x="4745" y="10099"/>
                </a:lnTo>
                <a:lnTo>
                  <a:pt x="4478" y="10561"/>
                </a:lnTo>
                <a:lnTo>
                  <a:pt x="4186" y="11023"/>
                </a:lnTo>
                <a:lnTo>
                  <a:pt x="3869" y="11437"/>
                </a:lnTo>
                <a:lnTo>
                  <a:pt x="3529" y="11851"/>
                </a:lnTo>
                <a:lnTo>
                  <a:pt x="2823" y="12678"/>
                </a:lnTo>
                <a:lnTo>
                  <a:pt x="2117" y="13505"/>
                </a:lnTo>
                <a:lnTo>
                  <a:pt x="1777" y="13846"/>
                </a:lnTo>
                <a:lnTo>
                  <a:pt x="1460" y="14235"/>
                </a:lnTo>
                <a:lnTo>
                  <a:pt x="1144" y="14600"/>
                </a:lnTo>
                <a:lnTo>
                  <a:pt x="998" y="14795"/>
                </a:lnTo>
                <a:lnTo>
                  <a:pt x="876" y="15014"/>
                </a:lnTo>
                <a:lnTo>
                  <a:pt x="779" y="14819"/>
                </a:lnTo>
                <a:lnTo>
                  <a:pt x="706" y="14600"/>
                </a:lnTo>
                <a:lnTo>
                  <a:pt x="925" y="14333"/>
                </a:lnTo>
                <a:lnTo>
                  <a:pt x="1144" y="14041"/>
                </a:lnTo>
                <a:lnTo>
                  <a:pt x="1363" y="13749"/>
                </a:lnTo>
                <a:lnTo>
                  <a:pt x="1582" y="13457"/>
                </a:lnTo>
                <a:lnTo>
                  <a:pt x="2069" y="12897"/>
                </a:lnTo>
                <a:lnTo>
                  <a:pt x="2555" y="12337"/>
                </a:lnTo>
                <a:lnTo>
                  <a:pt x="3091" y="11607"/>
                </a:lnTo>
                <a:lnTo>
                  <a:pt x="3626" y="10853"/>
                </a:lnTo>
                <a:lnTo>
                  <a:pt x="4648" y="9345"/>
                </a:lnTo>
                <a:lnTo>
                  <a:pt x="4697" y="9296"/>
                </a:lnTo>
                <a:lnTo>
                  <a:pt x="4697" y="9272"/>
                </a:lnTo>
                <a:lnTo>
                  <a:pt x="4745" y="9199"/>
                </a:lnTo>
                <a:lnTo>
                  <a:pt x="4770" y="9174"/>
                </a:lnTo>
                <a:close/>
                <a:moveTo>
                  <a:pt x="12094" y="10634"/>
                </a:moveTo>
                <a:lnTo>
                  <a:pt x="12386" y="11072"/>
                </a:lnTo>
                <a:lnTo>
                  <a:pt x="11923" y="11632"/>
                </a:lnTo>
                <a:lnTo>
                  <a:pt x="11461" y="12216"/>
                </a:lnTo>
                <a:lnTo>
                  <a:pt x="10585" y="13359"/>
                </a:lnTo>
                <a:lnTo>
                  <a:pt x="9685" y="14503"/>
                </a:lnTo>
                <a:lnTo>
                  <a:pt x="9295" y="14990"/>
                </a:lnTo>
                <a:lnTo>
                  <a:pt x="9125" y="15257"/>
                </a:lnTo>
                <a:lnTo>
                  <a:pt x="8979" y="15525"/>
                </a:lnTo>
                <a:lnTo>
                  <a:pt x="8152" y="15525"/>
                </a:lnTo>
                <a:lnTo>
                  <a:pt x="8322" y="15379"/>
                </a:lnTo>
                <a:lnTo>
                  <a:pt x="8468" y="15184"/>
                </a:lnTo>
                <a:lnTo>
                  <a:pt x="8736" y="14819"/>
                </a:lnTo>
                <a:lnTo>
                  <a:pt x="9295" y="14065"/>
                </a:lnTo>
                <a:lnTo>
                  <a:pt x="9855" y="13311"/>
                </a:lnTo>
                <a:lnTo>
                  <a:pt x="10098" y="12946"/>
                </a:lnTo>
                <a:lnTo>
                  <a:pt x="10366" y="12605"/>
                </a:lnTo>
                <a:lnTo>
                  <a:pt x="10926" y="11924"/>
                </a:lnTo>
                <a:lnTo>
                  <a:pt x="12094" y="10634"/>
                </a:lnTo>
                <a:close/>
                <a:moveTo>
                  <a:pt x="11364" y="9466"/>
                </a:moveTo>
                <a:lnTo>
                  <a:pt x="11850" y="10220"/>
                </a:lnTo>
                <a:lnTo>
                  <a:pt x="10707" y="11486"/>
                </a:lnTo>
                <a:lnTo>
                  <a:pt x="10171" y="12118"/>
                </a:lnTo>
                <a:lnTo>
                  <a:pt x="9660" y="12800"/>
                </a:lnTo>
                <a:lnTo>
                  <a:pt x="9174" y="13505"/>
                </a:lnTo>
                <a:lnTo>
                  <a:pt x="8711" y="14211"/>
                </a:lnTo>
                <a:lnTo>
                  <a:pt x="8468" y="14503"/>
                </a:lnTo>
                <a:lnTo>
                  <a:pt x="8201" y="14844"/>
                </a:lnTo>
                <a:lnTo>
                  <a:pt x="8079" y="15014"/>
                </a:lnTo>
                <a:lnTo>
                  <a:pt x="7957" y="15184"/>
                </a:lnTo>
                <a:lnTo>
                  <a:pt x="7860" y="15355"/>
                </a:lnTo>
                <a:lnTo>
                  <a:pt x="7811" y="15525"/>
                </a:lnTo>
                <a:lnTo>
                  <a:pt x="6838" y="15549"/>
                </a:lnTo>
                <a:lnTo>
                  <a:pt x="7130" y="15306"/>
                </a:lnTo>
                <a:lnTo>
                  <a:pt x="7422" y="15038"/>
                </a:lnTo>
                <a:lnTo>
                  <a:pt x="7884" y="14503"/>
                </a:lnTo>
                <a:lnTo>
                  <a:pt x="8274" y="14089"/>
                </a:lnTo>
                <a:lnTo>
                  <a:pt x="8639" y="13651"/>
                </a:lnTo>
                <a:lnTo>
                  <a:pt x="8784" y="13651"/>
                </a:lnTo>
                <a:lnTo>
                  <a:pt x="8906" y="13603"/>
                </a:lnTo>
                <a:lnTo>
                  <a:pt x="9028" y="13554"/>
                </a:lnTo>
                <a:lnTo>
                  <a:pt x="9149" y="13457"/>
                </a:lnTo>
                <a:lnTo>
                  <a:pt x="9271" y="13286"/>
                </a:lnTo>
                <a:lnTo>
                  <a:pt x="9368" y="13092"/>
                </a:lnTo>
                <a:lnTo>
                  <a:pt x="9417" y="12873"/>
                </a:lnTo>
                <a:lnTo>
                  <a:pt x="9441" y="12654"/>
                </a:lnTo>
                <a:lnTo>
                  <a:pt x="9514" y="12556"/>
                </a:lnTo>
                <a:lnTo>
                  <a:pt x="9709" y="12289"/>
                </a:lnTo>
                <a:lnTo>
                  <a:pt x="9855" y="12045"/>
                </a:lnTo>
                <a:lnTo>
                  <a:pt x="10171" y="11510"/>
                </a:lnTo>
                <a:lnTo>
                  <a:pt x="10439" y="10975"/>
                </a:lnTo>
                <a:lnTo>
                  <a:pt x="10731" y="10439"/>
                </a:lnTo>
                <a:lnTo>
                  <a:pt x="11047" y="9953"/>
                </a:lnTo>
                <a:lnTo>
                  <a:pt x="11364" y="9466"/>
                </a:lnTo>
                <a:close/>
                <a:moveTo>
                  <a:pt x="12605" y="11437"/>
                </a:moveTo>
                <a:lnTo>
                  <a:pt x="12945" y="11972"/>
                </a:lnTo>
                <a:lnTo>
                  <a:pt x="12678" y="12386"/>
                </a:lnTo>
                <a:lnTo>
                  <a:pt x="12361" y="12800"/>
                </a:lnTo>
                <a:lnTo>
                  <a:pt x="11753" y="13603"/>
                </a:lnTo>
                <a:lnTo>
                  <a:pt x="11583" y="13822"/>
                </a:lnTo>
                <a:lnTo>
                  <a:pt x="11388" y="14065"/>
                </a:lnTo>
                <a:lnTo>
                  <a:pt x="10950" y="14527"/>
                </a:lnTo>
                <a:lnTo>
                  <a:pt x="10755" y="14795"/>
                </a:lnTo>
                <a:lnTo>
                  <a:pt x="10585" y="15038"/>
                </a:lnTo>
                <a:lnTo>
                  <a:pt x="10439" y="15306"/>
                </a:lnTo>
                <a:lnTo>
                  <a:pt x="10317" y="15574"/>
                </a:lnTo>
                <a:lnTo>
                  <a:pt x="9368" y="15549"/>
                </a:lnTo>
                <a:lnTo>
                  <a:pt x="9539" y="15379"/>
                </a:lnTo>
                <a:lnTo>
                  <a:pt x="9685" y="15184"/>
                </a:lnTo>
                <a:lnTo>
                  <a:pt x="9977" y="14795"/>
                </a:lnTo>
                <a:lnTo>
                  <a:pt x="10999" y="13505"/>
                </a:lnTo>
                <a:lnTo>
                  <a:pt x="11802" y="12483"/>
                </a:lnTo>
                <a:lnTo>
                  <a:pt x="12605" y="11437"/>
                </a:lnTo>
                <a:close/>
                <a:moveTo>
                  <a:pt x="5865" y="9199"/>
                </a:moveTo>
                <a:lnTo>
                  <a:pt x="6230" y="9223"/>
                </a:lnTo>
                <a:lnTo>
                  <a:pt x="6084" y="9369"/>
                </a:lnTo>
                <a:lnTo>
                  <a:pt x="5962" y="9539"/>
                </a:lnTo>
                <a:lnTo>
                  <a:pt x="5767" y="9855"/>
                </a:lnTo>
                <a:lnTo>
                  <a:pt x="5548" y="10196"/>
                </a:lnTo>
                <a:lnTo>
                  <a:pt x="5451" y="10318"/>
                </a:lnTo>
                <a:lnTo>
                  <a:pt x="5378" y="10464"/>
                </a:lnTo>
                <a:lnTo>
                  <a:pt x="4891" y="11194"/>
                </a:lnTo>
                <a:lnTo>
                  <a:pt x="4380" y="11924"/>
                </a:lnTo>
                <a:lnTo>
                  <a:pt x="3991" y="12435"/>
                </a:lnTo>
                <a:lnTo>
                  <a:pt x="3577" y="12921"/>
                </a:lnTo>
                <a:lnTo>
                  <a:pt x="2750" y="13895"/>
                </a:lnTo>
                <a:lnTo>
                  <a:pt x="2409" y="14235"/>
                </a:lnTo>
                <a:lnTo>
                  <a:pt x="2069" y="14673"/>
                </a:lnTo>
                <a:lnTo>
                  <a:pt x="1898" y="14917"/>
                </a:lnTo>
                <a:lnTo>
                  <a:pt x="1752" y="15136"/>
                </a:lnTo>
                <a:lnTo>
                  <a:pt x="1655" y="15379"/>
                </a:lnTo>
                <a:lnTo>
                  <a:pt x="1631" y="15476"/>
                </a:lnTo>
                <a:lnTo>
                  <a:pt x="1631" y="15598"/>
                </a:lnTo>
                <a:lnTo>
                  <a:pt x="1363" y="15501"/>
                </a:lnTo>
                <a:lnTo>
                  <a:pt x="1266" y="15452"/>
                </a:lnTo>
                <a:lnTo>
                  <a:pt x="1193" y="15403"/>
                </a:lnTo>
                <a:lnTo>
                  <a:pt x="1047" y="15233"/>
                </a:lnTo>
                <a:lnTo>
                  <a:pt x="1217" y="15111"/>
                </a:lnTo>
                <a:lnTo>
                  <a:pt x="1387" y="14965"/>
                </a:lnTo>
                <a:lnTo>
                  <a:pt x="1704" y="14625"/>
                </a:lnTo>
                <a:lnTo>
                  <a:pt x="2263" y="13943"/>
                </a:lnTo>
                <a:lnTo>
                  <a:pt x="2993" y="13092"/>
                </a:lnTo>
                <a:lnTo>
                  <a:pt x="3723" y="12264"/>
                </a:lnTo>
                <a:lnTo>
                  <a:pt x="4040" y="11924"/>
                </a:lnTo>
                <a:lnTo>
                  <a:pt x="4332" y="11559"/>
                </a:lnTo>
                <a:lnTo>
                  <a:pt x="4599" y="11169"/>
                </a:lnTo>
                <a:lnTo>
                  <a:pt x="4867" y="10756"/>
                </a:lnTo>
                <a:lnTo>
                  <a:pt x="5086" y="10366"/>
                </a:lnTo>
                <a:lnTo>
                  <a:pt x="5281" y="9953"/>
                </a:lnTo>
                <a:lnTo>
                  <a:pt x="5402" y="9734"/>
                </a:lnTo>
                <a:lnTo>
                  <a:pt x="5524" y="9563"/>
                </a:lnTo>
                <a:lnTo>
                  <a:pt x="5670" y="9369"/>
                </a:lnTo>
                <a:lnTo>
                  <a:pt x="5840" y="9223"/>
                </a:lnTo>
                <a:lnTo>
                  <a:pt x="5865" y="9199"/>
                </a:lnTo>
                <a:close/>
                <a:moveTo>
                  <a:pt x="6351" y="14746"/>
                </a:moveTo>
                <a:lnTo>
                  <a:pt x="6497" y="14819"/>
                </a:lnTo>
                <a:lnTo>
                  <a:pt x="6643" y="14868"/>
                </a:lnTo>
                <a:lnTo>
                  <a:pt x="6814" y="14892"/>
                </a:lnTo>
                <a:lnTo>
                  <a:pt x="6984" y="14868"/>
                </a:lnTo>
                <a:lnTo>
                  <a:pt x="6911" y="14941"/>
                </a:lnTo>
                <a:lnTo>
                  <a:pt x="6619" y="15233"/>
                </a:lnTo>
                <a:lnTo>
                  <a:pt x="6497" y="15379"/>
                </a:lnTo>
                <a:lnTo>
                  <a:pt x="6376" y="15549"/>
                </a:lnTo>
                <a:lnTo>
                  <a:pt x="5475" y="15598"/>
                </a:lnTo>
                <a:lnTo>
                  <a:pt x="5719" y="15403"/>
                </a:lnTo>
                <a:lnTo>
                  <a:pt x="5938" y="15184"/>
                </a:lnTo>
                <a:lnTo>
                  <a:pt x="6351" y="14746"/>
                </a:lnTo>
                <a:close/>
                <a:moveTo>
                  <a:pt x="13164" y="12264"/>
                </a:moveTo>
                <a:lnTo>
                  <a:pt x="13432" y="12605"/>
                </a:lnTo>
                <a:lnTo>
                  <a:pt x="13189" y="12873"/>
                </a:lnTo>
                <a:lnTo>
                  <a:pt x="12994" y="13189"/>
                </a:lnTo>
                <a:lnTo>
                  <a:pt x="12629" y="13797"/>
                </a:lnTo>
                <a:lnTo>
                  <a:pt x="12361" y="14235"/>
                </a:lnTo>
                <a:lnTo>
                  <a:pt x="12069" y="14673"/>
                </a:lnTo>
                <a:lnTo>
                  <a:pt x="11777" y="15136"/>
                </a:lnTo>
                <a:lnTo>
                  <a:pt x="11656" y="15355"/>
                </a:lnTo>
                <a:lnTo>
                  <a:pt x="11534" y="15598"/>
                </a:lnTo>
                <a:lnTo>
                  <a:pt x="10828" y="15598"/>
                </a:lnTo>
                <a:lnTo>
                  <a:pt x="10609" y="15574"/>
                </a:lnTo>
                <a:lnTo>
                  <a:pt x="10901" y="15209"/>
                </a:lnTo>
                <a:lnTo>
                  <a:pt x="11169" y="14844"/>
                </a:lnTo>
                <a:lnTo>
                  <a:pt x="11558" y="14357"/>
                </a:lnTo>
                <a:lnTo>
                  <a:pt x="11923" y="13895"/>
                </a:lnTo>
                <a:lnTo>
                  <a:pt x="12556" y="13092"/>
                </a:lnTo>
                <a:lnTo>
                  <a:pt x="12872" y="12702"/>
                </a:lnTo>
                <a:lnTo>
                  <a:pt x="13164" y="12264"/>
                </a:lnTo>
                <a:close/>
                <a:moveTo>
                  <a:pt x="9344" y="9150"/>
                </a:moveTo>
                <a:lnTo>
                  <a:pt x="9782" y="9174"/>
                </a:lnTo>
                <a:lnTo>
                  <a:pt x="9490" y="9539"/>
                </a:lnTo>
                <a:lnTo>
                  <a:pt x="9222" y="9928"/>
                </a:lnTo>
                <a:lnTo>
                  <a:pt x="8711" y="10707"/>
                </a:lnTo>
                <a:lnTo>
                  <a:pt x="8201" y="11510"/>
                </a:lnTo>
                <a:lnTo>
                  <a:pt x="7957" y="11899"/>
                </a:lnTo>
                <a:lnTo>
                  <a:pt x="7690" y="12289"/>
                </a:lnTo>
                <a:lnTo>
                  <a:pt x="6935" y="13311"/>
                </a:lnTo>
                <a:lnTo>
                  <a:pt x="6789" y="13335"/>
                </a:lnTo>
                <a:lnTo>
                  <a:pt x="6668" y="13384"/>
                </a:lnTo>
                <a:lnTo>
                  <a:pt x="6595" y="13432"/>
                </a:lnTo>
                <a:lnTo>
                  <a:pt x="6570" y="13505"/>
                </a:lnTo>
                <a:lnTo>
                  <a:pt x="6473" y="13554"/>
                </a:lnTo>
                <a:lnTo>
                  <a:pt x="6351" y="13651"/>
                </a:lnTo>
                <a:lnTo>
                  <a:pt x="6230" y="13773"/>
                </a:lnTo>
                <a:lnTo>
                  <a:pt x="6157" y="13943"/>
                </a:lnTo>
                <a:lnTo>
                  <a:pt x="6108" y="14089"/>
                </a:lnTo>
                <a:lnTo>
                  <a:pt x="6084" y="14260"/>
                </a:lnTo>
                <a:lnTo>
                  <a:pt x="6108" y="14406"/>
                </a:lnTo>
                <a:lnTo>
                  <a:pt x="5548" y="14990"/>
                </a:lnTo>
                <a:lnTo>
                  <a:pt x="5281" y="15306"/>
                </a:lnTo>
                <a:lnTo>
                  <a:pt x="5037" y="15598"/>
                </a:lnTo>
                <a:lnTo>
                  <a:pt x="4697" y="15622"/>
                </a:lnTo>
                <a:lnTo>
                  <a:pt x="4113" y="15647"/>
                </a:lnTo>
                <a:lnTo>
                  <a:pt x="4356" y="15452"/>
                </a:lnTo>
                <a:lnTo>
                  <a:pt x="4575" y="15233"/>
                </a:lnTo>
                <a:lnTo>
                  <a:pt x="4770" y="15014"/>
                </a:lnTo>
                <a:lnTo>
                  <a:pt x="4940" y="14795"/>
                </a:lnTo>
                <a:lnTo>
                  <a:pt x="5256" y="14333"/>
                </a:lnTo>
                <a:lnTo>
                  <a:pt x="5548" y="13870"/>
                </a:lnTo>
                <a:lnTo>
                  <a:pt x="5840" y="13408"/>
                </a:lnTo>
                <a:lnTo>
                  <a:pt x="6132" y="12946"/>
                </a:lnTo>
                <a:lnTo>
                  <a:pt x="6400" y="12605"/>
                </a:lnTo>
                <a:lnTo>
                  <a:pt x="6692" y="12264"/>
                </a:lnTo>
                <a:lnTo>
                  <a:pt x="6887" y="12216"/>
                </a:lnTo>
                <a:lnTo>
                  <a:pt x="7057" y="12167"/>
                </a:lnTo>
                <a:lnTo>
                  <a:pt x="7227" y="12070"/>
                </a:lnTo>
                <a:lnTo>
                  <a:pt x="7398" y="11972"/>
                </a:lnTo>
                <a:lnTo>
                  <a:pt x="7544" y="11851"/>
                </a:lnTo>
                <a:lnTo>
                  <a:pt x="7665" y="11705"/>
                </a:lnTo>
                <a:lnTo>
                  <a:pt x="7787" y="11534"/>
                </a:lnTo>
                <a:lnTo>
                  <a:pt x="7884" y="11340"/>
                </a:lnTo>
                <a:lnTo>
                  <a:pt x="7933" y="11145"/>
                </a:lnTo>
                <a:lnTo>
                  <a:pt x="7982" y="10902"/>
                </a:lnTo>
                <a:lnTo>
                  <a:pt x="8249" y="10488"/>
                </a:lnTo>
                <a:lnTo>
                  <a:pt x="8493" y="10074"/>
                </a:lnTo>
                <a:lnTo>
                  <a:pt x="8760" y="9661"/>
                </a:lnTo>
                <a:lnTo>
                  <a:pt x="9052" y="9247"/>
                </a:lnTo>
                <a:lnTo>
                  <a:pt x="9101" y="9150"/>
                </a:lnTo>
                <a:close/>
                <a:moveTo>
                  <a:pt x="13700" y="12946"/>
                </a:moveTo>
                <a:lnTo>
                  <a:pt x="13797" y="13067"/>
                </a:lnTo>
                <a:lnTo>
                  <a:pt x="14065" y="13384"/>
                </a:lnTo>
                <a:lnTo>
                  <a:pt x="13967" y="13481"/>
                </a:lnTo>
                <a:lnTo>
                  <a:pt x="13870" y="13603"/>
                </a:lnTo>
                <a:lnTo>
                  <a:pt x="13724" y="13895"/>
                </a:lnTo>
                <a:lnTo>
                  <a:pt x="13578" y="14187"/>
                </a:lnTo>
                <a:lnTo>
                  <a:pt x="13432" y="14430"/>
                </a:lnTo>
                <a:lnTo>
                  <a:pt x="13213" y="14771"/>
                </a:lnTo>
                <a:lnTo>
                  <a:pt x="12970" y="15063"/>
                </a:lnTo>
                <a:lnTo>
                  <a:pt x="12483" y="15647"/>
                </a:lnTo>
                <a:lnTo>
                  <a:pt x="12240" y="15622"/>
                </a:lnTo>
                <a:lnTo>
                  <a:pt x="12021" y="15647"/>
                </a:lnTo>
                <a:lnTo>
                  <a:pt x="11923" y="15622"/>
                </a:lnTo>
                <a:lnTo>
                  <a:pt x="12045" y="15476"/>
                </a:lnTo>
                <a:lnTo>
                  <a:pt x="12191" y="15330"/>
                </a:lnTo>
                <a:lnTo>
                  <a:pt x="12410" y="14990"/>
                </a:lnTo>
                <a:lnTo>
                  <a:pt x="12824" y="14284"/>
                </a:lnTo>
                <a:lnTo>
                  <a:pt x="13335" y="13457"/>
                </a:lnTo>
                <a:lnTo>
                  <a:pt x="13700" y="12946"/>
                </a:lnTo>
                <a:close/>
                <a:moveTo>
                  <a:pt x="14284" y="13870"/>
                </a:moveTo>
                <a:lnTo>
                  <a:pt x="14284" y="14016"/>
                </a:lnTo>
                <a:lnTo>
                  <a:pt x="14284" y="14162"/>
                </a:lnTo>
                <a:lnTo>
                  <a:pt x="14259" y="14333"/>
                </a:lnTo>
                <a:lnTo>
                  <a:pt x="14186" y="14527"/>
                </a:lnTo>
                <a:lnTo>
                  <a:pt x="14065" y="14771"/>
                </a:lnTo>
                <a:lnTo>
                  <a:pt x="13919" y="15063"/>
                </a:lnTo>
                <a:lnTo>
                  <a:pt x="13724" y="15306"/>
                </a:lnTo>
                <a:lnTo>
                  <a:pt x="13627" y="15428"/>
                </a:lnTo>
                <a:lnTo>
                  <a:pt x="13529" y="15501"/>
                </a:lnTo>
                <a:lnTo>
                  <a:pt x="13408" y="15574"/>
                </a:lnTo>
                <a:lnTo>
                  <a:pt x="13286" y="15622"/>
                </a:lnTo>
                <a:lnTo>
                  <a:pt x="13164" y="15647"/>
                </a:lnTo>
                <a:lnTo>
                  <a:pt x="13018" y="15647"/>
                </a:lnTo>
                <a:lnTo>
                  <a:pt x="13189" y="15476"/>
                </a:lnTo>
                <a:lnTo>
                  <a:pt x="13359" y="15257"/>
                </a:lnTo>
                <a:lnTo>
                  <a:pt x="13651" y="14868"/>
                </a:lnTo>
                <a:lnTo>
                  <a:pt x="13967" y="14381"/>
                </a:lnTo>
                <a:lnTo>
                  <a:pt x="14138" y="14138"/>
                </a:lnTo>
                <a:lnTo>
                  <a:pt x="14284" y="13870"/>
                </a:lnTo>
                <a:close/>
                <a:moveTo>
                  <a:pt x="5865" y="12094"/>
                </a:moveTo>
                <a:lnTo>
                  <a:pt x="5986" y="12167"/>
                </a:lnTo>
                <a:lnTo>
                  <a:pt x="6108" y="12216"/>
                </a:lnTo>
                <a:lnTo>
                  <a:pt x="5962" y="12386"/>
                </a:lnTo>
                <a:lnTo>
                  <a:pt x="5670" y="12800"/>
                </a:lnTo>
                <a:lnTo>
                  <a:pt x="5402" y="13238"/>
                </a:lnTo>
                <a:lnTo>
                  <a:pt x="4867" y="14114"/>
                </a:lnTo>
                <a:lnTo>
                  <a:pt x="4526" y="14600"/>
                </a:lnTo>
                <a:lnTo>
                  <a:pt x="4356" y="14819"/>
                </a:lnTo>
                <a:lnTo>
                  <a:pt x="4161" y="15038"/>
                </a:lnTo>
                <a:lnTo>
                  <a:pt x="4015" y="15209"/>
                </a:lnTo>
                <a:lnTo>
                  <a:pt x="3845" y="15355"/>
                </a:lnTo>
                <a:lnTo>
                  <a:pt x="3675" y="15525"/>
                </a:lnTo>
                <a:lnTo>
                  <a:pt x="3529" y="15671"/>
                </a:lnTo>
                <a:lnTo>
                  <a:pt x="2847" y="15695"/>
                </a:lnTo>
                <a:lnTo>
                  <a:pt x="2847" y="15695"/>
                </a:lnTo>
                <a:lnTo>
                  <a:pt x="3018" y="15501"/>
                </a:lnTo>
                <a:lnTo>
                  <a:pt x="3796" y="14625"/>
                </a:lnTo>
                <a:lnTo>
                  <a:pt x="4575" y="13797"/>
                </a:lnTo>
                <a:lnTo>
                  <a:pt x="4940" y="13359"/>
                </a:lnTo>
                <a:lnTo>
                  <a:pt x="5281" y="12921"/>
                </a:lnTo>
                <a:lnTo>
                  <a:pt x="5865" y="12094"/>
                </a:lnTo>
                <a:close/>
                <a:moveTo>
                  <a:pt x="5281" y="11364"/>
                </a:moveTo>
                <a:lnTo>
                  <a:pt x="5378" y="11607"/>
                </a:lnTo>
                <a:lnTo>
                  <a:pt x="5451" y="11729"/>
                </a:lnTo>
                <a:lnTo>
                  <a:pt x="5548" y="11851"/>
                </a:lnTo>
                <a:lnTo>
                  <a:pt x="5232" y="12289"/>
                </a:lnTo>
                <a:lnTo>
                  <a:pt x="4867" y="12800"/>
                </a:lnTo>
                <a:lnTo>
                  <a:pt x="4478" y="13286"/>
                </a:lnTo>
                <a:lnTo>
                  <a:pt x="3650" y="14211"/>
                </a:lnTo>
                <a:lnTo>
                  <a:pt x="3334" y="14576"/>
                </a:lnTo>
                <a:lnTo>
                  <a:pt x="2993" y="14941"/>
                </a:lnTo>
                <a:lnTo>
                  <a:pt x="2750" y="15330"/>
                </a:lnTo>
                <a:lnTo>
                  <a:pt x="2507" y="15720"/>
                </a:lnTo>
                <a:lnTo>
                  <a:pt x="2166" y="15695"/>
                </a:lnTo>
                <a:lnTo>
                  <a:pt x="1825" y="15647"/>
                </a:lnTo>
                <a:lnTo>
                  <a:pt x="1947" y="15525"/>
                </a:lnTo>
                <a:lnTo>
                  <a:pt x="2044" y="15403"/>
                </a:lnTo>
                <a:lnTo>
                  <a:pt x="2239" y="15111"/>
                </a:lnTo>
                <a:lnTo>
                  <a:pt x="2604" y="14625"/>
                </a:lnTo>
                <a:lnTo>
                  <a:pt x="3018" y="14162"/>
                </a:lnTo>
                <a:lnTo>
                  <a:pt x="3748" y="13311"/>
                </a:lnTo>
                <a:lnTo>
                  <a:pt x="4113" y="12897"/>
                </a:lnTo>
                <a:lnTo>
                  <a:pt x="4478" y="12459"/>
                </a:lnTo>
                <a:lnTo>
                  <a:pt x="4867" y="11924"/>
                </a:lnTo>
                <a:lnTo>
                  <a:pt x="5281" y="11364"/>
                </a:lnTo>
                <a:close/>
                <a:moveTo>
                  <a:pt x="5500" y="1"/>
                </a:moveTo>
                <a:lnTo>
                  <a:pt x="5086" y="50"/>
                </a:lnTo>
                <a:lnTo>
                  <a:pt x="4916" y="98"/>
                </a:lnTo>
                <a:lnTo>
                  <a:pt x="4721" y="147"/>
                </a:lnTo>
                <a:lnTo>
                  <a:pt x="4551" y="220"/>
                </a:lnTo>
                <a:lnTo>
                  <a:pt x="4405" y="293"/>
                </a:lnTo>
                <a:lnTo>
                  <a:pt x="4259" y="415"/>
                </a:lnTo>
                <a:lnTo>
                  <a:pt x="4137" y="512"/>
                </a:lnTo>
                <a:lnTo>
                  <a:pt x="4040" y="658"/>
                </a:lnTo>
                <a:lnTo>
                  <a:pt x="3991" y="828"/>
                </a:lnTo>
                <a:lnTo>
                  <a:pt x="3942" y="1072"/>
                </a:lnTo>
                <a:lnTo>
                  <a:pt x="3942" y="1388"/>
                </a:lnTo>
                <a:lnTo>
                  <a:pt x="3967" y="1704"/>
                </a:lnTo>
                <a:lnTo>
                  <a:pt x="4064" y="2020"/>
                </a:lnTo>
                <a:lnTo>
                  <a:pt x="4210" y="2288"/>
                </a:lnTo>
                <a:lnTo>
                  <a:pt x="4283" y="2434"/>
                </a:lnTo>
                <a:lnTo>
                  <a:pt x="4380" y="2556"/>
                </a:lnTo>
                <a:lnTo>
                  <a:pt x="4502" y="2653"/>
                </a:lnTo>
                <a:lnTo>
                  <a:pt x="4599" y="2726"/>
                </a:lnTo>
                <a:lnTo>
                  <a:pt x="4745" y="2799"/>
                </a:lnTo>
                <a:lnTo>
                  <a:pt x="4867" y="2823"/>
                </a:lnTo>
                <a:lnTo>
                  <a:pt x="4891" y="3213"/>
                </a:lnTo>
                <a:lnTo>
                  <a:pt x="4891" y="3578"/>
                </a:lnTo>
                <a:lnTo>
                  <a:pt x="4843" y="4332"/>
                </a:lnTo>
                <a:lnTo>
                  <a:pt x="4843" y="4965"/>
                </a:lnTo>
                <a:lnTo>
                  <a:pt x="4843" y="5622"/>
                </a:lnTo>
                <a:lnTo>
                  <a:pt x="4843" y="5914"/>
                </a:lnTo>
                <a:lnTo>
                  <a:pt x="4818" y="6206"/>
                </a:lnTo>
                <a:lnTo>
                  <a:pt x="4794" y="6473"/>
                </a:lnTo>
                <a:lnTo>
                  <a:pt x="4818" y="6619"/>
                </a:lnTo>
                <a:lnTo>
                  <a:pt x="4843" y="6765"/>
                </a:lnTo>
                <a:lnTo>
                  <a:pt x="4697" y="6911"/>
                </a:lnTo>
                <a:lnTo>
                  <a:pt x="4551" y="7082"/>
                </a:lnTo>
                <a:lnTo>
                  <a:pt x="4332" y="7447"/>
                </a:lnTo>
                <a:lnTo>
                  <a:pt x="3723" y="8250"/>
                </a:lnTo>
                <a:lnTo>
                  <a:pt x="3115" y="9077"/>
                </a:lnTo>
                <a:lnTo>
                  <a:pt x="2434" y="10074"/>
                </a:lnTo>
                <a:lnTo>
                  <a:pt x="1728" y="11072"/>
                </a:lnTo>
                <a:lnTo>
                  <a:pt x="1047" y="12045"/>
                </a:lnTo>
                <a:lnTo>
                  <a:pt x="706" y="12483"/>
                </a:lnTo>
                <a:lnTo>
                  <a:pt x="560" y="12702"/>
                </a:lnTo>
                <a:lnTo>
                  <a:pt x="487" y="12824"/>
                </a:lnTo>
                <a:lnTo>
                  <a:pt x="463" y="12946"/>
                </a:lnTo>
                <a:lnTo>
                  <a:pt x="366" y="13043"/>
                </a:lnTo>
                <a:lnTo>
                  <a:pt x="293" y="13116"/>
                </a:lnTo>
                <a:lnTo>
                  <a:pt x="147" y="13335"/>
                </a:lnTo>
                <a:lnTo>
                  <a:pt x="74" y="13578"/>
                </a:lnTo>
                <a:lnTo>
                  <a:pt x="1" y="13773"/>
                </a:lnTo>
                <a:lnTo>
                  <a:pt x="1" y="13968"/>
                </a:lnTo>
                <a:lnTo>
                  <a:pt x="25" y="14138"/>
                </a:lnTo>
                <a:lnTo>
                  <a:pt x="49" y="14333"/>
                </a:lnTo>
                <a:lnTo>
                  <a:pt x="122" y="14503"/>
                </a:lnTo>
                <a:lnTo>
                  <a:pt x="268" y="14868"/>
                </a:lnTo>
                <a:lnTo>
                  <a:pt x="414" y="15184"/>
                </a:lnTo>
                <a:lnTo>
                  <a:pt x="512" y="15355"/>
                </a:lnTo>
                <a:lnTo>
                  <a:pt x="633" y="15501"/>
                </a:lnTo>
                <a:lnTo>
                  <a:pt x="755" y="15647"/>
                </a:lnTo>
                <a:lnTo>
                  <a:pt x="876" y="15744"/>
                </a:lnTo>
                <a:lnTo>
                  <a:pt x="998" y="15841"/>
                </a:lnTo>
                <a:lnTo>
                  <a:pt x="1144" y="15939"/>
                </a:lnTo>
                <a:lnTo>
                  <a:pt x="1290" y="15987"/>
                </a:lnTo>
                <a:lnTo>
                  <a:pt x="1460" y="16060"/>
                </a:lnTo>
                <a:lnTo>
                  <a:pt x="1777" y="16133"/>
                </a:lnTo>
                <a:lnTo>
                  <a:pt x="2117" y="16182"/>
                </a:lnTo>
                <a:lnTo>
                  <a:pt x="2482" y="16182"/>
                </a:lnTo>
                <a:lnTo>
                  <a:pt x="2847" y="16158"/>
                </a:lnTo>
                <a:lnTo>
                  <a:pt x="5208" y="16060"/>
                </a:lnTo>
                <a:lnTo>
                  <a:pt x="6400" y="16012"/>
                </a:lnTo>
                <a:lnTo>
                  <a:pt x="7568" y="15987"/>
                </a:lnTo>
                <a:lnTo>
                  <a:pt x="8711" y="15987"/>
                </a:lnTo>
                <a:lnTo>
                  <a:pt x="9879" y="16036"/>
                </a:lnTo>
                <a:lnTo>
                  <a:pt x="10828" y="16036"/>
                </a:lnTo>
                <a:lnTo>
                  <a:pt x="11339" y="16060"/>
                </a:lnTo>
                <a:lnTo>
                  <a:pt x="11826" y="16109"/>
                </a:lnTo>
                <a:lnTo>
                  <a:pt x="11850" y="16158"/>
                </a:lnTo>
                <a:lnTo>
                  <a:pt x="11899" y="16182"/>
                </a:lnTo>
                <a:lnTo>
                  <a:pt x="11972" y="16206"/>
                </a:lnTo>
                <a:lnTo>
                  <a:pt x="12045" y="16206"/>
                </a:lnTo>
                <a:lnTo>
                  <a:pt x="12459" y="16182"/>
                </a:lnTo>
                <a:lnTo>
                  <a:pt x="13067" y="16182"/>
                </a:lnTo>
                <a:lnTo>
                  <a:pt x="13262" y="16158"/>
                </a:lnTo>
                <a:lnTo>
                  <a:pt x="13456" y="16109"/>
                </a:lnTo>
                <a:lnTo>
                  <a:pt x="13651" y="16060"/>
                </a:lnTo>
                <a:lnTo>
                  <a:pt x="13773" y="15987"/>
                </a:lnTo>
                <a:lnTo>
                  <a:pt x="13870" y="15914"/>
                </a:lnTo>
                <a:lnTo>
                  <a:pt x="14065" y="15744"/>
                </a:lnTo>
                <a:lnTo>
                  <a:pt x="14211" y="15549"/>
                </a:lnTo>
                <a:lnTo>
                  <a:pt x="14357" y="15330"/>
                </a:lnTo>
                <a:lnTo>
                  <a:pt x="14527" y="14990"/>
                </a:lnTo>
                <a:lnTo>
                  <a:pt x="14697" y="14673"/>
                </a:lnTo>
                <a:lnTo>
                  <a:pt x="14770" y="14503"/>
                </a:lnTo>
                <a:lnTo>
                  <a:pt x="14795" y="14308"/>
                </a:lnTo>
                <a:lnTo>
                  <a:pt x="14843" y="14138"/>
                </a:lnTo>
                <a:lnTo>
                  <a:pt x="14843" y="13943"/>
                </a:lnTo>
                <a:lnTo>
                  <a:pt x="14819" y="13749"/>
                </a:lnTo>
                <a:lnTo>
                  <a:pt x="14770" y="13578"/>
                </a:lnTo>
                <a:lnTo>
                  <a:pt x="14697" y="13408"/>
                </a:lnTo>
                <a:lnTo>
                  <a:pt x="14624" y="13262"/>
                </a:lnTo>
                <a:lnTo>
                  <a:pt x="14405" y="12970"/>
                </a:lnTo>
                <a:lnTo>
                  <a:pt x="14162" y="12702"/>
                </a:lnTo>
                <a:lnTo>
                  <a:pt x="13773" y="12240"/>
                </a:lnTo>
                <a:lnTo>
                  <a:pt x="13408" y="11753"/>
                </a:lnTo>
                <a:lnTo>
                  <a:pt x="13408" y="11705"/>
                </a:lnTo>
                <a:lnTo>
                  <a:pt x="13359" y="11680"/>
                </a:lnTo>
                <a:lnTo>
                  <a:pt x="13018" y="11145"/>
                </a:lnTo>
                <a:lnTo>
                  <a:pt x="12702" y="10610"/>
                </a:lnTo>
                <a:lnTo>
                  <a:pt x="12410" y="10074"/>
                </a:lnTo>
                <a:lnTo>
                  <a:pt x="12094" y="9563"/>
                </a:lnTo>
                <a:lnTo>
                  <a:pt x="11534" y="8736"/>
                </a:lnTo>
                <a:lnTo>
                  <a:pt x="10974" y="7909"/>
                </a:lnTo>
                <a:lnTo>
                  <a:pt x="10755" y="7593"/>
                </a:lnTo>
                <a:lnTo>
                  <a:pt x="10536" y="7276"/>
                </a:lnTo>
                <a:lnTo>
                  <a:pt x="10415" y="7130"/>
                </a:lnTo>
                <a:lnTo>
                  <a:pt x="10293" y="6984"/>
                </a:lnTo>
                <a:lnTo>
                  <a:pt x="10147" y="6863"/>
                </a:lnTo>
                <a:lnTo>
                  <a:pt x="10001" y="6765"/>
                </a:lnTo>
                <a:lnTo>
                  <a:pt x="10074" y="6595"/>
                </a:lnTo>
                <a:lnTo>
                  <a:pt x="10123" y="6400"/>
                </a:lnTo>
                <a:lnTo>
                  <a:pt x="10147" y="6206"/>
                </a:lnTo>
                <a:lnTo>
                  <a:pt x="10171" y="5987"/>
                </a:lnTo>
                <a:lnTo>
                  <a:pt x="10171" y="5573"/>
                </a:lnTo>
                <a:lnTo>
                  <a:pt x="10147" y="5184"/>
                </a:lnTo>
                <a:lnTo>
                  <a:pt x="10147" y="4016"/>
                </a:lnTo>
                <a:lnTo>
                  <a:pt x="10147" y="3724"/>
                </a:lnTo>
                <a:lnTo>
                  <a:pt x="10123" y="3432"/>
                </a:lnTo>
                <a:lnTo>
                  <a:pt x="10074" y="3140"/>
                </a:lnTo>
                <a:lnTo>
                  <a:pt x="10025" y="2848"/>
                </a:lnTo>
                <a:lnTo>
                  <a:pt x="10317" y="2580"/>
                </a:lnTo>
                <a:lnTo>
                  <a:pt x="10609" y="2288"/>
                </a:lnTo>
                <a:lnTo>
                  <a:pt x="10755" y="2142"/>
                </a:lnTo>
                <a:lnTo>
                  <a:pt x="10877" y="1996"/>
                </a:lnTo>
                <a:lnTo>
                  <a:pt x="10974" y="1826"/>
                </a:lnTo>
                <a:lnTo>
                  <a:pt x="11072" y="1631"/>
                </a:lnTo>
                <a:lnTo>
                  <a:pt x="11096" y="1436"/>
                </a:lnTo>
                <a:lnTo>
                  <a:pt x="11096" y="1266"/>
                </a:lnTo>
                <a:lnTo>
                  <a:pt x="11047" y="1096"/>
                </a:lnTo>
                <a:lnTo>
                  <a:pt x="10974" y="950"/>
                </a:lnTo>
                <a:lnTo>
                  <a:pt x="10877" y="804"/>
                </a:lnTo>
                <a:lnTo>
                  <a:pt x="10755" y="682"/>
                </a:lnTo>
                <a:lnTo>
                  <a:pt x="10609" y="561"/>
                </a:lnTo>
                <a:lnTo>
                  <a:pt x="10463" y="463"/>
                </a:lnTo>
                <a:lnTo>
                  <a:pt x="10269" y="366"/>
                </a:lnTo>
                <a:lnTo>
                  <a:pt x="10074" y="293"/>
                </a:lnTo>
                <a:lnTo>
                  <a:pt x="9855" y="244"/>
                </a:lnTo>
                <a:lnTo>
                  <a:pt x="9636" y="196"/>
                </a:lnTo>
                <a:lnTo>
                  <a:pt x="9198" y="171"/>
                </a:lnTo>
                <a:lnTo>
                  <a:pt x="8784" y="147"/>
                </a:lnTo>
                <a:lnTo>
                  <a:pt x="7665" y="123"/>
                </a:lnTo>
                <a:lnTo>
                  <a:pt x="7106" y="98"/>
                </a:lnTo>
                <a:lnTo>
                  <a:pt x="6546" y="50"/>
                </a:lnTo>
                <a:lnTo>
                  <a:pt x="623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9934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2169650"/>
            <a:ext cx="7924800" cy="275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/>
            <a:r>
              <a:rPr lang="en-PH" dirty="0" smtClean="0"/>
              <a:t>For property safety:</a:t>
            </a:r>
          </a:p>
          <a:p>
            <a:pPr marL="742950" lvl="1" indent="-285750"/>
            <a:r>
              <a:rPr lang="en-PH" dirty="0" smtClean="0"/>
              <a:t>Be careful of your belongings at FMC</a:t>
            </a:r>
          </a:p>
          <a:p>
            <a:pPr marL="742950" lvl="1" indent="-285750"/>
            <a:r>
              <a:rPr lang="en-PH" dirty="0" smtClean="0"/>
              <a:t>Do not leave your laptops, cellphones or gadgets at your clinic desk</a:t>
            </a:r>
          </a:p>
          <a:p>
            <a:pPr marL="457200" lvl="1" indent="0">
              <a:buNone/>
            </a:pPr>
            <a:endParaRPr lang="en-PH" dirty="0" smtClean="0"/>
          </a:p>
          <a:p>
            <a:pPr marL="285750" indent="-285750"/>
            <a:endParaRPr dirty="0"/>
          </a:p>
        </p:txBody>
      </p:sp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Family Medicine Clinic</a:t>
            </a:r>
            <a:endParaRPr dirty="0"/>
          </a:p>
        </p:txBody>
      </p:sp>
      <p:sp>
        <p:nvSpPr>
          <p:cNvPr id="124" name="Shape 124"/>
          <p:cNvSpPr/>
          <p:nvPr/>
        </p:nvSpPr>
        <p:spPr>
          <a:xfrm>
            <a:off x="4141750" y="281249"/>
            <a:ext cx="788694" cy="805193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4373895" y="506743"/>
            <a:ext cx="324416" cy="354204"/>
          </a:xfrm>
          <a:custGeom>
            <a:avLst/>
            <a:gdLst/>
            <a:ahLst/>
            <a:cxnLst/>
            <a:rect l="0" t="0" r="0" b="0"/>
            <a:pathLst>
              <a:path w="14844" h="16207" extrusionOk="0">
                <a:moveTo>
                  <a:pt x="7836" y="2337"/>
                </a:moveTo>
                <a:lnTo>
                  <a:pt x="7519" y="2385"/>
                </a:lnTo>
                <a:lnTo>
                  <a:pt x="7081" y="2410"/>
                </a:lnTo>
                <a:lnTo>
                  <a:pt x="6619" y="2434"/>
                </a:lnTo>
                <a:lnTo>
                  <a:pt x="6327" y="2434"/>
                </a:lnTo>
                <a:lnTo>
                  <a:pt x="6181" y="2458"/>
                </a:lnTo>
                <a:lnTo>
                  <a:pt x="6035" y="2507"/>
                </a:lnTo>
                <a:lnTo>
                  <a:pt x="5986" y="2556"/>
                </a:lnTo>
                <a:lnTo>
                  <a:pt x="5962" y="2604"/>
                </a:lnTo>
                <a:lnTo>
                  <a:pt x="5962" y="2653"/>
                </a:lnTo>
                <a:lnTo>
                  <a:pt x="5962" y="2726"/>
                </a:lnTo>
                <a:lnTo>
                  <a:pt x="6059" y="2848"/>
                </a:lnTo>
                <a:lnTo>
                  <a:pt x="6181" y="2921"/>
                </a:lnTo>
                <a:lnTo>
                  <a:pt x="6303" y="2969"/>
                </a:lnTo>
                <a:lnTo>
                  <a:pt x="6449" y="3018"/>
                </a:lnTo>
                <a:lnTo>
                  <a:pt x="7057" y="3018"/>
                </a:lnTo>
                <a:lnTo>
                  <a:pt x="7519" y="2994"/>
                </a:lnTo>
                <a:lnTo>
                  <a:pt x="7957" y="2945"/>
                </a:lnTo>
                <a:lnTo>
                  <a:pt x="8152" y="2945"/>
                </a:lnTo>
                <a:lnTo>
                  <a:pt x="8347" y="2969"/>
                </a:lnTo>
                <a:lnTo>
                  <a:pt x="8833" y="2969"/>
                </a:lnTo>
                <a:lnTo>
                  <a:pt x="8906" y="2921"/>
                </a:lnTo>
                <a:lnTo>
                  <a:pt x="8955" y="2848"/>
                </a:lnTo>
                <a:lnTo>
                  <a:pt x="8979" y="2775"/>
                </a:lnTo>
                <a:lnTo>
                  <a:pt x="9003" y="2702"/>
                </a:lnTo>
                <a:lnTo>
                  <a:pt x="8979" y="2629"/>
                </a:lnTo>
                <a:lnTo>
                  <a:pt x="8930" y="2556"/>
                </a:lnTo>
                <a:lnTo>
                  <a:pt x="8857" y="2483"/>
                </a:lnTo>
                <a:lnTo>
                  <a:pt x="8711" y="2410"/>
                </a:lnTo>
                <a:lnTo>
                  <a:pt x="8566" y="2361"/>
                </a:lnTo>
                <a:lnTo>
                  <a:pt x="8395" y="2337"/>
                </a:lnTo>
                <a:close/>
                <a:moveTo>
                  <a:pt x="7130" y="5768"/>
                </a:moveTo>
                <a:lnTo>
                  <a:pt x="7154" y="5792"/>
                </a:lnTo>
                <a:lnTo>
                  <a:pt x="7179" y="5816"/>
                </a:lnTo>
                <a:lnTo>
                  <a:pt x="7203" y="5841"/>
                </a:lnTo>
                <a:lnTo>
                  <a:pt x="7227" y="5889"/>
                </a:lnTo>
                <a:lnTo>
                  <a:pt x="7227" y="5987"/>
                </a:lnTo>
                <a:lnTo>
                  <a:pt x="7203" y="6084"/>
                </a:lnTo>
                <a:lnTo>
                  <a:pt x="7179" y="6157"/>
                </a:lnTo>
                <a:lnTo>
                  <a:pt x="7106" y="6206"/>
                </a:lnTo>
                <a:lnTo>
                  <a:pt x="6960" y="6254"/>
                </a:lnTo>
                <a:lnTo>
                  <a:pt x="6814" y="6230"/>
                </a:lnTo>
                <a:lnTo>
                  <a:pt x="6741" y="6206"/>
                </a:lnTo>
                <a:lnTo>
                  <a:pt x="6692" y="6157"/>
                </a:lnTo>
                <a:lnTo>
                  <a:pt x="6668" y="6084"/>
                </a:lnTo>
                <a:lnTo>
                  <a:pt x="6643" y="6011"/>
                </a:lnTo>
                <a:lnTo>
                  <a:pt x="6668" y="5938"/>
                </a:lnTo>
                <a:lnTo>
                  <a:pt x="6692" y="5865"/>
                </a:lnTo>
                <a:lnTo>
                  <a:pt x="6741" y="5816"/>
                </a:lnTo>
                <a:lnTo>
                  <a:pt x="6789" y="5768"/>
                </a:lnTo>
                <a:lnTo>
                  <a:pt x="6838" y="5816"/>
                </a:lnTo>
                <a:lnTo>
                  <a:pt x="6911" y="5841"/>
                </a:lnTo>
                <a:lnTo>
                  <a:pt x="7008" y="5816"/>
                </a:lnTo>
                <a:lnTo>
                  <a:pt x="7081" y="5816"/>
                </a:lnTo>
                <a:lnTo>
                  <a:pt x="7130" y="5768"/>
                </a:lnTo>
                <a:close/>
                <a:moveTo>
                  <a:pt x="6911" y="5232"/>
                </a:moveTo>
                <a:lnTo>
                  <a:pt x="6741" y="5257"/>
                </a:lnTo>
                <a:lnTo>
                  <a:pt x="6595" y="5305"/>
                </a:lnTo>
                <a:lnTo>
                  <a:pt x="6473" y="5427"/>
                </a:lnTo>
                <a:lnTo>
                  <a:pt x="6351" y="5549"/>
                </a:lnTo>
                <a:lnTo>
                  <a:pt x="6254" y="5695"/>
                </a:lnTo>
                <a:lnTo>
                  <a:pt x="6181" y="5865"/>
                </a:lnTo>
                <a:lnTo>
                  <a:pt x="6157" y="6011"/>
                </a:lnTo>
                <a:lnTo>
                  <a:pt x="6157" y="6108"/>
                </a:lnTo>
                <a:lnTo>
                  <a:pt x="6157" y="6206"/>
                </a:lnTo>
                <a:lnTo>
                  <a:pt x="6181" y="6303"/>
                </a:lnTo>
                <a:lnTo>
                  <a:pt x="6230" y="6376"/>
                </a:lnTo>
                <a:lnTo>
                  <a:pt x="6351" y="6522"/>
                </a:lnTo>
                <a:lnTo>
                  <a:pt x="6497" y="6644"/>
                </a:lnTo>
                <a:lnTo>
                  <a:pt x="6668" y="6717"/>
                </a:lnTo>
                <a:lnTo>
                  <a:pt x="6862" y="6741"/>
                </a:lnTo>
                <a:lnTo>
                  <a:pt x="7057" y="6741"/>
                </a:lnTo>
                <a:lnTo>
                  <a:pt x="7252" y="6692"/>
                </a:lnTo>
                <a:lnTo>
                  <a:pt x="7373" y="6644"/>
                </a:lnTo>
                <a:lnTo>
                  <a:pt x="7495" y="6546"/>
                </a:lnTo>
                <a:lnTo>
                  <a:pt x="7592" y="6449"/>
                </a:lnTo>
                <a:lnTo>
                  <a:pt x="7665" y="6327"/>
                </a:lnTo>
                <a:lnTo>
                  <a:pt x="7714" y="6181"/>
                </a:lnTo>
                <a:lnTo>
                  <a:pt x="7738" y="6035"/>
                </a:lnTo>
                <a:lnTo>
                  <a:pt x="7738" y="5889"/>
                </a:lnTo>
                <a:lnTo>
                  <a:pt x="7714" y="5743"/>
                </a:lnTo>
                <a:lnTo>
                  <a:pt x="7665" y="5622"/>
                </a:lnTo>
                <a:lnTo>
                  <a:pt x="7617" y="5524"/>
                </a:lnTo>
                <a:lnTo>
                  <a:pt x="7544" y="5451"/>
                </a:lnTo>
                <a:lnTo>
                  <a:pt x="7471" y="5378"/>
                </a:lnTo>
                <a:lnTo>
                  <a:pt x="7373" y="5330"/>
                </a:lnTo>
                <a:lnTo>
                  <a:pt x="7276" y="5281"/>
                </a:lnTo>
                <a:lnTo>
                  <a:pt x="7081" y="5281"/>
                </a:lnTo>
                <a:lnTo>
                  <a:pt x="6984" y="5257"/>
                </a:lnTo>
                <a:lnTo>
                  <a:pt x="6911" y="5232"/>
                </a:lnTo>
                <a:close/>
                <a:moveTo>
                  <a:pt x="7982" y="7276"/>
                </a:moveTo>
                <a:lnTo>
                  <a:pt x="7884" y="7301"/>
                </a:lnTo>
                <a:lnTo>
                  <a:pt x="7787" y="7325"/>
                </a:lnTo>
                <a:lnTo>
                  <a:pt x="7738" y="7374"/>
                </a:lnTo>
                <a:lnTo>
                  <a:pt x="7617" y="7495"/>
                </a:lnTo>
                <a:lnTo>
                  <a:pt x="7568" y="7617"/>
                </a:lnTo>
                <a:lnTo>
                  <a:pt x="7544" y="7739"/>
                </a:lnTo>
                <a:lnTo>
                  <a:pt x="7568" y="7885"/>
                </a:lnTo>
                <a:lnTo>
                  <a:pt x="7617" y="8006"/>
                </a:lnTo>
                <a:lnTo>
                  <a:pt x="7665" y="8104"/>
                </a:lnTo>
                <a:lnTo>
                  <a:pt x="7714" y="8177"/>
                </a:lnTo>
                <a:lnTo>
                  <a:pt x="7860" y="8250"/>
                </a:lnTo>
                <a:lnTo>
                  <a:pt x="8030" y="8298"/>
                </a:lnTo>
                <a:lnTo>
                  <a:pt x="8103" y="8298"/>
                </a:lnTo>
                <a:lnTo>
                  <a:pt x="8176" y="8274"/>
                </a:lnTo>
                <a:lnTo>
                  <a:pt x="8298" y="8225"/>
                </a:lnTo>
                <a:lnTo>
                  <a:pt x="8444" y="8104"/>
                </a:lnTo>
                <a:lnTo>
                  <a:pt x="8566" y="7958"/>
                </a:lnTo>
                <a:lnTo>
                  <a:pt x="8590" y="7885"/>
                </a:lnTo>
                <a:lnTo>
                  <a:pt x="8590" y="7812"/>
                </a:lnTo>
                <a:lnTo>
                  <a:pt x="8590" y="7739"/>
                </a:lnTo>
                <a:lnTo>
                  <a:pt x="8566" y="7666"/>
                </a:lnTo>
                <a:lnTo>
                  <a:pt x="8468" y="7520"/>
                </a:lnTo>
                <a:lnTo>
                  <a:pt x="8347" y="7422"/>
                </a:lnTo>
                <a:lnTo>
                  <a:pt x="8225" y="7398"/>
                </a:lnTo>
                <a:lnTo>
                  <a:pt x="8152" y="7325"/>
                </a:lnTo>
                <a:lnTo>
                  <a:pt x="8079" y="7301"/>
                </a:lnTo>
                <a:lnTo>
                  <a:pt x="7982" y="7276"/>
                </a:lnTo>
                <a:close/>
                <a:moveTo>
                  <a:pt x="5889" y="488"/>
                </a:moveTo>
                <a:lnTo>
                  <a:pt x="6205" y="512"/>
                </a:lnTo>
                <a:lnTo>
                  <a:pt x="6716" y="561"/>
                </a:lnTo>
                <a:lnTo>
                  <a:pt x="7373" y="609"/>
                </a:lnTo>
                <a:lnTo>
                  <a:pt x="8055" y="634"/>
                </a:lnTo>
                <a:lnTo>
                  <a:pt x="8736" y="634"/>
                </a:lnTo>
                <a:lnTo>
                  <a:pt x="9393" y="682"/>
                </a:lnTo>
                <a:lnTo>
                  <a:pt x="9587" y="707"/>
                </a:lnTo>
                <a:lnTo>
                  <a:pt x="9782" y="731"/>
                </a:lnTo>
                <a:lnTo>
                  <a:pt x="10001" y="804"/>
                </a:lnTo>
                <a:lnTo>
                  <a:pt x="10196" y="877"/>
                </a:lnTo>
                <a:lnTo>
                  <a:pt x="10366" y="974"/>
                </a:lnTo>
                <a:lnTo>
                  <a:pt x="10439" y="1047"/>
                </a:lnTo>
                <a:lnTo>
                  <a:pt x="10512" y="1120"/>
                </a:lnTo>
                <a:lnTo>
                  <a:pt x="10536" y="1193"/>
                </a:lnTo>
                <a:lnTo>
                  <a:pt x="10585" y="1291"/>
                </a:lnTo>
                <a:lnTo>
                  <a:pt x="10585" y="1388"/>
                </a:lnTo>
                <a:lnTo>
                  <a:pt x="10585" y="1485"/>
                </a:lnTo>
                <a:lnTo>
                  <a:pt x="10536" y="1631"/>
                </a:lnTo>
                <a:lnTo>
                  <a:pt x="10439" y="1777"/>
                </a:lnTo>
                <a:lnTo>
                  <a:pt x="10317" y="1923"/>
                </a:lnTo>
                <a:lnTo>
                  <a:pt x="10196" y="2045"/>
                </a:lnTo>
                <a:lnTo>
                  <a:pt x="9904" y="2288"/>
                </a:lnTo>
                <a:lnTo>
                  <a:pt x="9660" y="2507"/>
                </a:lnTo>
                <a:lnTo>
                  <a:pt x="9587" y="2604"/>
                </a:lnTo>
                <a:lnTo>
                  <a:pt x="9587" y="2677"/>
                </a:lnTo>
                <a:lnTo>
                  <a:pt x="9587" y="2775"/>
                </a:lnTo>
                <a:lnTo>
                  <a:pt x="9636" y="2848"/>
                </a:lnTo>
                <a:lnTo>
                  <a:pt x="9587" y="3091"/>
                </a:lnTo>
                <a:lnTo>
                  <a:pt x="9563" y="3334"/>
                </a:lnTo>
                <a:lnTo>
                  <a:pt x="9563" y="3845"/>
                </a:lnTo>
                <a:lnTo>
                  <a:pt x="9587" y="4381"/>
                </a:lnTo>
                <a:lnTo>
                  <a:pt x="9612" y="4867"/>
                </a:lnTo>
                <a:lnTo>
                  <a:pt x="9612" y="5816"/>
                </a:lnTo>
                <a:lnTo>
                  <a:pt x="9612" y="6060"/>
                </a:lnTo>
                <a:lnTo>
                  <a:pt x="9563" y="6303"/>
                </a:lnTo>
                <a:lnTo>
                  <a:pt x="9563" y="6546"/>
                </a:lnTo>
                <a:lnTo>
                  <a:pt x="9587" y="6765"/>
                </a:lnTo>
                <a:lnTo>
                  <a:pt x="9612" y="6838"/>
                </a:lnTo>
                <a:lnTo>
                  <a:pt x="9660" y="6887"/>
                </a:lnTo>
                <a:lnTo>
                  <a:pt x="9660" y="6936"/>
                </a:lnTo>
                <a:lnTo>
                  <a:pt x="9685" y="6984"/>
                </a:lnTo>
                <a:lnTo>
                  <a:pt x="10269" y="7787"/>
                </a:lnTo>
                <a:lnTo>
                  <a:pt x="10828" y="8639"/>
                </a:lnTo>
                <a:lnTo>
                  <a:pt x="10512" y="8615"/>
                </a:lnTo>
                <a:lnTo>
                  <a:pt x="10171" y="8639"/>
                </a:lnTo>
                <a:lnTo>
                  <a:pt x="9514" y="8663"/>
                </a:lnTo>
                <a:lnTo>
                  <a:pt x="8395" y="8688"/>
                </a:lnTo>
                <a:lnTo>
                  <a:pt x="7300" y="8712"/>
                </a:lnTo>
                <a:lnTo>
                  <a:pt x="6765" y="8736"/>
                </a:lnTo>
                <a:lnTo>
                  <a:pt x="6254" y="8736"/>
                </a:lnTo>
                <a:lnTo>
                  <a:pt x="5208" y="8712"/>
                </a:lnTo>
                <a:lnTo>
                  <a:pt x="4599" y="8712"/>
                </a:lnTo>
                <a:lnTo>
                  <a:pt x="4283" y="8736"/>
                </a:lnTo>
                <a:lnTo>
                  <a:pt x="4137" y="8761"/>
                </a:lnTo>
                <a:lnTo>
                  <a:pt x="3991" y="8809"/>
                </a:lnTo>
                <a:lnTo>
                  <a:pt x="4599" y="8006"/>
                </a:lnTo>
                <a:lnTo>
                  <a:pt x="4940" y="7520"/>
                </a:lnTo>
                <a:lnTo>
                  <a:pt x="5135" y="7276"/>
                </a:lnTo>
                <a:lnTo>
                  <a:pt x="5305" y="7082"/>
                </a:lnTo>
                <a:lnTo>
                  <a:pt x="5354" y="7009"/>
                </a:lnTo>
                <a:lnTo>
                  <a:pt x="5378" y="6911"/>
                </a:lnTo>
                <a:lnTo>
                  <a:pt x="5354" y="6838"/>
                </a:lnTo>
                <a:lnTo>
                  <a:pt x="5329" y="6741"/>
                </a:lnTo>
                <a:lnTo>
                  <a:pt x="5329" y="6717"/>
                </a:lnTo>
                <a:lnTo>
                  <a:pt x="5354" y="6084"/>
                </a:lnTo>
                <a:lnTo>
                  <a:pt x="5354" y="5451"/>
                </a:lnTo>
                <a:lnTo>
                  <a:pt x="5354" y="4794"/>
                </a:lnTo>
                <a:lnTo>
                  <a:pt x="5378" y="4162"/>
                </a:lnTo>
                <a:lnTo>
                  <a:pt x="5402" y="3821"/>
                </a:lnTo>
                <a:lnTo>
                  <a:pt x="5427" y="3432"/>
                </a:lnTo>
                <a:lnTo>
                  <a:pt x="5402" y="3237"/>
                </a:lnTo>
                <a:lnTo>
                  <a:pt x="5378" y="3042"/>
                </a:lnTo>
                <a:lnTo>
                  <a:pt x="5329" y="2872"/>
                </a:lnTo>
                <a:lnTo>
                  <a:pt x="5256" y="2726"/>
                </a:lnTo>
                <a:lnTo>
                  <a:pt x="5256" y="2653"/>
                </a:lnTo>
                <a:lnTo>
                  <a:pt x="5256" y="2604"/>
                </a:lnTo>
                <a:lnTo>
                  <a:pt x="5232" y="2556"/>
                </a:lnTo>
                <a:lnTo>
                  <a:pt x="5183" y="2507"/>
                </a:lnTo>
                <a:lnTo>
                  <a:pt x="4989" y="2385"/>
                </a:lnTo>
                <a:lnTo>
                  <a:pt x="4794" y="2215"/>
                </a:lnTo>
                <a:lnTo>
                  <a:pt x="4648" y="1996"/>
                </a:lnTo>
                <a:lnTo>
                  <a:pt x="4502" y="1777"/>
                </a:lnTo>
                <a:lnTo>
                  <a:pt x="4405" y="1534"/>
                </a:lnTo>
                <a:lnTo>
                  <a:pt x="4380" y="1412"/>
                </a:lnTo>
                <a:lnTo>
                  <a:pt x="4380" y="1291"/>
                </a:lnTo>
                <a:lnTo>
                  <a:pt x="4380" y="1169"/>
                </a:lnTo>
                <a:lnTo>
                  <a:pt x="4429" y="1047"/>
                </a:lnTo>
                <a:lnTo>
                  <a:pt x="4478" y="926"/>
                </a:lnTo>
                <a:lnTo>
                  <a:pt x="4551" y="828"/>
                </a:lnTo>
                <a:lnTo>
                  <a:pt x="4624" y="755"/>
                </a:lnTo>
                <a:lnTo>
                  <a:pt x="4721" y="682"/>
                </a:lnTo>
                <a:lnTo>
                  <a:pt x="4843" y="609"/>
                </a:lnTo>
                <a:lnTo>
                  <a:pt x="4989" y="561"/>
                </a:lnTo>
                <a:lnTo>
                  <a:pt x="5256" y="512"/>
                </a:lnTo>
                <a:lnTo>
                  <a:pt x="5573" y="488"/>
                </a:lnTo>
                <a:close/>
                <a:moveTo>
                  <a:pt x="7446" y="9199"/>
                </a:moveTo>
                <a:lnTo>
                  <a:pt x="7106" y="9612"/>
                </a:lnTo>
                <a:lnTo>
                  <a:pt x="7033" y="9588"/>
                </a:lnTo>
                <a:lnTo>
                  <a:pt x="6960" y="9563"/>
                </a:lnTo>
                <a:lnTo>
                  <a:pt x="6789" y="9563"/>
                </a:lnTo>
                <a:lnTo>
                  <a:pt x="6595" y="9588"/>
                </a:lnTo>
                <a:lnTo>
                  <a:pt x="6424" y="9636"/>
                </a:lnTo>
                <a:lnTo>
                  <a:pt x="6595" y="9466"/>
                </a:lnTo>
                <a:lnTo>
                  <a:pt x="6643" y="9369"/>
                </a:lnTo>
                <a:lnTo>
                  <a:pt x="6692" y="9272"/>
                </a:lnTo>
                <a:lnTo>
                  <a:pt x="6692" y="9223"/>
                </a:lnTo>
                <a:lnTo>
                  <a:pt x="7300" y="9199"/>
                </a:lnTo>
                <a:close/>
                <a:moveTo>
                  <a:pt x="8566" y="9174"/>
                </a:moveTo>
                <a:lnTo>
                  <a:pt x="8347" y="9418"/>
                </a:lnTo>
                <a:lnTo>
                  <a:pt x="8176" y="9661"/>
                </a:lnTo>
                <a:lnTo>
                  <a:pt x="7860" y="10196"/>
                </a:lnTo>
                <a:lnTo>
                  <a:pt x="7836" y="10147"/>
                </a:lnTo>
                <a:lnTo>
                  <a:pt x="7787" y="10050"/>
                </a:lnTo>
                <a:lnTo>
                  <a:pt x="7714" y="9953"/>
                </a:lnTo>
                <a:lnTo>
                  <a:pt x="7617" y="9855"/>
                </a:lnTo>
                <a:lnTo>
                  <a:pt x="7519" y="9782"/>
                </a:lnTo>
                <a:lnTo>
                  <a:pt x="7982" y="9223"/>
                </a:lnTo>
                <a:lnTo>
                  <a:pt x="8030" y="9174"/>
                </a:lnTo>
                <a:close/>
                <a:moveTo>
                  <a:pt x="6765" y="10099"/>
                </a:moveTo>
                <a:lnTo>
                  <a:pt x="6935" y="10172"/>
                </a:lnTo>
                <a:lnTo>
                  <a:pt x="7081" y="10220"/>
                </a:lnTo>
                <a:lnTo>
                  <a:pt x="7227" y="10293"/>
                </a:lnTo>
                <a:lnTo>
                  <a:pt x="7276" y="10366"/>
                </a:lnTo>
                <a:lnTo>
                  <a:pt x="7325" y="10439"/>
                </a:lnTo>
                <a:lnTo>
                  <a:pt x="7373" y="10610"/>
                </a:lnTo>
                <a:lnTo>
                  <a:pt x="7398" y="10780"/>
                </a:lnTo>
                <a:lnTo>
                  <a:pt x="7373" y="10950"/>
                </a:lnTo>
                <a:lnTo>
                  <a:pt x="7325" y="11121"/>
                </a:lnTo>
                <a:lnTo>
                  <a:pt x="7300" y="11242"/>
                </a:lnTo>
                <a:lnTo>
                  <a:pt x="7227" y="11340"/>
                </a:lnTo>
                <a:lnTo>
                  <a:pt x="7154" y="11413"/>
                </a:lnTo>
                <a:lnTo>
                  <a:pt x="7081" y="11510"/>
                </a:lnTo>
                <a:lnTo>
                  <a:pt x="6984" y="11559"/>
                </a:lnTo>
                <a:lnTo>
                  <a:pt x="6887" y="11607"/>
                </a:lnTo>
                <a:lnTo>
                  <a:pt x="6692" y="11680"/>
                </a:lnTo>
                <a:lnTo>
                  <a:pt x="6351" y="11680"/>
                </a:lnTo>
                <a:lnTo>
                  <a:pt x="6254" y="11632"/>
                </a:lnTo>
                <a:lnTo>
                  <a:pt x="6157" y="11607"/>
                </a:lnTo>
                <a:lnTo>
                  <a:pt x="6059" y="11534"/>
                </a:lnTo>
                <a:lnTo>
                  <a:pt x="5986" y="11461"/>
                </a:lnTo>
                <a:lnTo>
                  <a:pt x="5913" y="11364"/>
                </a:lnTo>
                <a:lnTo>
                  <a:pt x="5840" y="11218"/>
                </a:lnTo>
                <a:lnTo>
                  <a:pt x="5816" y="11096"/>
                </a:lnTo>
                <a:lnTo>
                  <a:pt x="5816" y="10950"/>
                </a:lnTo>
                <a:lnTo>
                  <a:pt x="5840" y="10829"/>
                </a:lnTo>
                <a:lnTo>
                  <a:pt x="5889" y="10683"/>
                </a:lnTo>
                <a:lnTo>
                  <a:pt x="5986" y="10585"/>
                </a:lnTo>
                <a:lnTo>
                  <a:pt x="6084" y="10464"/>
                </a:lnTo>
                <a:lnTo>
                  <a:pt x="6181" y="10366"/>
                </a:lnTo>
                <a:lnTo>
                  <a:pt x="6424" y="10220"/>
                </a:lnTo>
                <a:lnTo>
                  <a:pt x="6668" y="10123"/>
                </a:lnTo>
                <a:lnTo>
                  <a:pt x="6741" y="10099"/>
                </a:lnTo>
                <a:close/>
                <a:moveTo>
                  <a:pt x="10926" y="9174"/>
                </a:moveTo>
                <a:lnTo>
                  <a:pt x="10707" y="9539"/>
                </a:lnTo>
                <a:lnTo>
                  <a:pt x="10536" y="9855"/>
                </a:lnTo>
                <a:lnTo>
                  <a:pt x="10244" y="10366"/>
                </a:lnTo>
                <a:lnTo>
                  <a:pt x="9977" y="10877"/>
                </a:lnTo>
                <a:lnTo>
                  <a:pt x="9685" y="11388"/>
                </a:lnTo>
                <a:lnTo>
                  <a:pt x="9393" y="11899"/>
                </a:lnTo>
                <a:lnTo>
                  <a:pt x="9271" y="12118"/>
                </a:lnTo>
                <a:lnTo>
                  <a:pt x="9174" y="12021"/>
                </a:lnTo>
                <a:lnTo>
                  <a:pt x="9101" y="11948"/>
                </a:lnTo>
                <a:lnTo>
                  <a:pt x="8979" y="11899"/>
                </a:lnTo>
                <a:lnTo>
                  <a:pt x="8882" y="11875"/>
                </a:lnTo>
                <a:lnTo>
                  <a:pt x="8760" y="11851"/>
                </a:lnTo>
                <a:lnTo>
                  <a:pt x="8639" y="11851"/>
                </a:lnTo>
                <a:lnTo>
                  <a:pt x="8517" y="11875"/>
                </a:lnTo>
                <a:lnTo>
                  <a:pt x="8420" y="11924"/>
                </a:lnTo>
                <a:lnTo>
                  <a:pt x="8420" y="11924"/>
                </a:lnTo>
                <a:lnTo>
                  <a:pt x="8857" y="11218"/>
                </a:lnTo>
                <a:lnTo>
                  <a:pt x="9320" y="10512"/>
                </a:lnTo>
                <a:lnTo>
                  <a:pt x="9806" y="9831"/>
                </a:lnTo>
                <a:lnTo>
                  <a:pt x="10050" y="9515"/>
                </a:lnTo>
                <a:lnTo>
                  <a:pt x="10317" y="9199"/>
                </a:lnTo>
                <a:lnTo>
                  <a:pt x="10634" y="9199"/>
                </a:lnTo>
                <a:lnTo>
                  <a:pt x="10926" y="9174"/>
                </a:lnTo>
                <a:close/>
                <a:moveTo>
                  <a:pt x="8809" y="12386"/>
                </a:moveTo>
                <a:lnTo>
                  <a:pt x="8833" y="12410"/>
                </a:lnTo>
                <a:lnTo>
                  <a:pt x="8857" y="12459"/>
                </a:lnTo>
                <a:lnTo>
                  <a:pt x="8882" y="12508"/>
                </a:lnTo>
                <a:lnTo>
                  <a:pt x="8882" y="12581"/>
                </a:lnTo>
                <a:lnTo>
                  <a:pt x="8906" y="12654"/>
                </a:lnTo>
                <a:lnTo>
                  <a:pt x="8906" y="12751"/>
                </a:lnTo>
                <a:lnTo>
                  <a:pt x="8882" y="12800"/>
                </a:lnTo>
                <a:lnTo>
                  <a:pt x="8857" y="12897"/>
                </a:lnTo>
                <a:lnTo>
                  <a:pt x="8857" y="12970"/>
                </a:lnTo>
                <a:lnTo>
                  <a:pt x="8809" y="13043"/>
                </a:lnTo>
                <a:lnTo>
                  <a:pt x="8784" y="13092"/>
                </a:lnTo>
                <a:lnTo>
                  <a:pt x="8736" y="13116"/>
                </a:lnTo>
                <a:lnTo>
                  <a:pt x="8711" y="13140"/>
                </a:lnTo>
                <a:lnTo>
                  <a:pt x="8687" y="13140"/>
                </a:lnTo>
                <a:lnTo>
                  <a:pt x="8614" y="13116"/>
                </a:lnTo>
                <a:lnTo>
                  <a:pt x="8517" y="13067"/>
                </a:lnTo>
                <a:lnTo>
                  <a:pt x="8444" y="12970"/>
                </a:lnTo>
                <a:lnTo>
                  <a:pt x="8395" y="12873"/>
                </a:lnTo>
                <a:lnTo>
                  <a:pt x="8395" y="12751"/>
                </a:lnTo>
                <a:lnTo>
                  <a:pt x="8420" y="12629"/>
                </a:lnTo>
                <a:lnTo>
                  <a:pt x="8444" y="12508"/>
                </a:lnTo>
                <a:lnTo>
                  <a:pt x="8614" y="12410"/>
                </a:lnTo>
                <a:lnTo>
                  <a:pt x="8760" y="12386"/>
                </a:lnTo>
                <a:close/>
                <a:moveTo>
                  <a:pt x="7884" y="12702"/>
                </a:moveTo>
                <a:lnTo>
                  <a:pt x="7884" y="12897"/>
                </a:lnTo>
                <a:lnTo>
                  <a:pt x="7909" y="13067"/>
                </a:lnTo>
                <a:lnTo>
                  <a:pt x="7957" y="13189"/>
                </a:lnTo>
                <a:lnTo>
                  <a:pt x="8030" y="13311"/>
                </a:lnTo>
                <a:lnTo>
                  <a:pt x="8128" y="13408"/>
                </a:lnTo>
                <a:lnTo>
                  <a:pt x="8225" y="13481"/>
                </a:lnTo>
                <a:lnTo>
                  <a:pt x="7811" y="13968"/>
                </a:lnTo>
                <a:lnTo>
                  <a:pt x="7568" y="14260"/>
                </a:lnTo>
                <a:lnTo>
                  <a:pt x="7568" y="14065"/>
                </a:lnTo>
                <a:lnTo>
                  <a:pt x="7568" y="13895"/>
                </a:lnTo>
                <a:lnTo>
                  <a:pt x="7544" y="13773"/>
                </a:lnTo>
                <a:lnTo>
                  <a:pt x="7495" y="13676"/>
                </a:lnTo>
                <a:lnTo>
                  <a:pt x="7422" y="13578"/>
                </a:lnTo>
                <a:lnTo>
                  <a:pt x="7349" y="13481"/>
                </a:lnTo>
                <a:lnTo>
                  <a:pt x="7763" y="12873"/>
                </a:lnTo>
                <a:lnTo>
                  <a:pt x="7884" y="12702"/>
                </a:lnTo>
                <a:close/>
                <a:moveTo>
                  <a:pt x="3699" y="9174"/>
                </a:moveTo>
                <a:lnTo>
                  <a:pt x="3869" y="9199"/>
                </a:lnTo>
                <a:lnTo>
                  <a:pt x="4015" y="9223"/>
                </a:lnTo>
                <a:lnTo>
                  <a:pt x="4307" y="9199"/>
                </a:lnTo>
                <a:lnTo>
                  <a:pt x="3310" y="10683"/>
                </a:lnTo>
                <a:lnTo>
                  <a:pt x="2774" y="11437"/>
                </a:lnTo>
                <a:lnTo>
                  <a:pt x="2239" y="12143"/>
                </a:lnTo>
                <a:lnTo>
                  <a:pt x="1996" y="12459"/>
                </a:lnTo>
                <a:lnTo>
                  <a:pt x="1752" y="12775"/>
                </a:lnTo>
                <a:lnTo>
                  <a:pt x="1241" y="13384"/>
                </a:lnTo>
                <a:lnTo>
                  <a:pt x="1071" y="13627"/>
                </a:lnTo>
                <a:lnTo>
                  <a:pt x="876" y="13870"/>
                </a:lnTo>
                <a:lnTo>
                  <a:pt x="731" y="14138"/>
                </a:lnTo>
                <a:lnTo>
                  <a:pt x="682" y="14284"/>
                </a:lnTo>
                <a:lnTo>
                  <a:pt x="633" y="14406"/>
                </a:lnTo>
                <a:lnTo>
                  <a:pt x="585" y="14284"/>
                </a:lnTo>
                <a:lnTo>
                  <a:pt x="536" y="14065"/>
                </a:lnTo>
                <a:lnTo>
                  <a:pt x="512" y="13870"/>
                </a:lnTo>
                <a:lnTo>
                  <a:pt x="560" y="13676"/>
                </a:lnTo>
                <a:lnTo>
                  <a:pt x="633" y="13481"/>
                </a:lnTo>
                <a:lnTo>
                  <a:pt x="706" y="13311"/>
                </a:lnTo>
                <a:lnTo>
                  <a:pt x="779" y="13165"/>
                </a:lnTo>
                <a:lnTo>
                  <a:pt x="779" y="13116"/>
                </a:lnTo>
                <a:lnTo>
                  <a:pt x="949" y="12994"/>
                </a:lnTo>
                <a:lnTo>
                  <a:pt x="1120" y="12848"/>
                </a:lnTo>
                <a:lnTo>
                  <a:pt x="1266" y="12678"/>
                </a:lnTo>
                <a:lnTo>
                  <a:pt x="1412" y="12508"/>
                </a:lnTo>
                <a:lnTo>
                  <a:pt x="1679" y="12118"/>
                </a:lnTo>
                <a:lnTo>
                  <a:pt x="1923" y="11778"/>
                </a:lnTo>
                <a:lnTo>
                  <a:pt x="2288" y="11291"/>
                </a:lnTo>
                <a:lnTo>
                  <a:pt x="2604" y="10780"/>
                </a:lnTo>
                <a:lnTo>
                  <a:pt x="3285" y="9758"/>
                </a:lnTo>
                <a:lnTo>
                  <a:pt x="3699" y="9174"/>
                </a:lnTo>
                <a:close/>
                <a:moveTo>
                  <a:pt x="6984" y="13797"/>
                </a:moveTo>
                <a:lnTo>
                  <a:pt x="7057" y="13846"/>
                </a:lnTo>
                <a:lnTo>
                  <a:pt x="7106" y="13968"/>
                </a:lnTo>
                <a:lnTo>
                  <a:pt x="7130" y="14089"/>
                </a:lnTo>
                <a:lnTo>
                  <a:pt x="7106" y="14211"/>
                </a:lnTo>
                <a:lnTo>
                  <a:pt x="7057" y="14308"/>
                </a:lnTo>
                <a:lnTo>
                  <a:pt x="6984" y="14406"/>
                </a:lnTo>
                <a:lnTo>
                  <a:pt x="6935" y="14430"/>
                </a:lnTo>
                <a:lnTo>
                  <a:pt x="6862" y="14430"/>
                </a:lnTo>
                <a:lnTo>
                  <a:pt x="6692" y="14406"/>
                </a:lnTo>
                <a:lnTo>
                  <a:pt x="6619" y="14381"/>
                </a:lnTo>
                <a:lnTo>
                  <a:pt x="6570" y="14333"/>
                </a:lnTo>
                <a:lnTo>
                  <a:pt x="6546" y="14284"/>
                </a:lnTo>
                <a:lnTo>
                  <a:pt x="6522" y="14211"/>
                </a:lnTo>
                <a:lnTo>
                  <a:pt x="6546" y="14138"/>
                </a:lnTo>
                <a:lnTo>
                  <a:pt x="6595" y="14065"/>
                </a:lnTo>
                <a:lnTo>
                  <a:pt x="6692" y="13919"/>
                </a:lnTo>
                <a:lnTo>
                  <a:pt x="6741" y="13895"/>
                </a:lnTo>
                <a:lnTo>
                  <a:pt x="6814" y="13870"/>
                </a:lnTo>
                <a:lnTo>
                  <a:pt x="6935" y="13846"/>
                </a:lnTo>
                <a:lnTo>
                  <a:pt x="6984" y="13797"/>
                </a:lnTo>
                <a:close/>
                <a:moveTo>
                  <a:pt x="4770" y="9174"/>
                </a:moveTo>
                <a:lnTo>
                  <a:pt x="5281" y="9199"/>
                </a:lnTo>
                <a:lnTo>
                  <a:pt x="5110" y="9393"/>
                </a:lnTo>
                <a:lnTo>
                  <a:pt x="4989" y="9636"/>
                </a:lnTo>
                <a:lnTo>
                  <a:pt x="4745" y="10099"/>
                </a:lnTo>
                <a:lnTo>
                  <a:pt x="4478" y="10561"/>
                </a:lnTo>
                <a:lnTo>
                  <a:pt x="4186" y="11023"/>
                </a:lnTo>
                <a:lnTo>
                  <a:pt x="3869" y="11437"/>
                </a:lnTo>
                <a:lnTo>
                  <a:pt x="3529" y="11851"/>
                </a:lnTo>
                <a:lnTo>
                  <a:pt x="2823" y="12678"/>
                </a:lnTo>
                <a:lnTo>
                  <a:pt x="2117" y="13505"/>
                </a:lnTo>
                <a:lnTo>
                  <a:pt x="1777" y="13846"/>
                </a:lnTo>
                <a:lnTo>
                  <a:pt x="1460" y="14235"/>
                </a:lnTo>
                <a:lnTo>
                  <a:pt x="1144" y="14600"/>
                </a:lnTo>
                <a:lnTo>
                  <a:pt x="998" y="14795"/>
                </a:lnTo>
                <a:lnTo>
                  <a:pt x="876" y="15014"/>
                </a:lnTo>
                <a:lnTo>
                  <a:pt x="779" y="14819"/>
                </a:lnTo>
                <a:lnTo>
                  <a:pt x="706" y="14600"/>
                </a:lnTo>
                <a:lnTo>
                  <a:pt x="925" y="14333"/>
                </a:lnTo>
                <a:lnTo>
                  <a:pt x="1144" y="14041"/>
                </a:lnTo>
                <a:lnTo>
                  <a:pt x="1363" y="13749"/>
                </a:lnTo>
                <a:lnTo>
                  <a:pt x="1582" y="13457"/>
                </a:lnTo>
                <a:lnTo>
                  <a:pt x="2069" y="12897"/>
                </a:lnTo>
                <a:lnTo>
                  <a:pt x="2555" y="12337"/>
                </a:lnTo>
                <a:lnTo>
                  <a:pt x="3091" y="11607"/>
                </a:lnTo>
                <a:lnTo>
                  <a:pt x="3626" y="10853"/>
                </a:lnTo>
                <a:lnTo>
                  <a:pt x="4648" y="9345"/>
                </a:lnTo>
                <a:lnTo>
                  <a:pt x="4697" y="9296"/>
                </a:lnTo>
                <a:lnTo>
                  <a:pt x="4697" y="9272"/>
                </a:lnTo>
                <a:lnTo>
                  <a:pt x="4745" y="9199"/>
                </a:lnTo>
                <a:lnTo>
                  <a:pt x="4770" y="9174"/>
                </a:lnTo>
                <a:close/>
                <a:moveTo>
                  <a:pt x="12094" y="10634"/>
                </a:moveTo>
                <a:lnTo>
                  <a:pt x="12386" y="11072"/>
                </a:lnTo>
                <a:lnTo>
                  <a:pt x="11923" y="11632"/>
                </a:lnTo>
                <a:lnTo>
                  <a:pt x="11461" y="12216"/>
                </a:lnTo>
                <a:lnTo>
                  <a:pt x="10585" y="13359"/>
                </a:lnTo>
                <a:lnTo>
                  <a:pt x="9685" y="14503"/>
                </a:lnTo>
                <a:lnTo>
                  <a:pt x="9295" y="14990"/>
                </a:lnTo>
                <a:lnTo>
                  <a:pt x="9125" y="15257"/>
                </a:lnTo>
                <a:lnTo>
                  <a:pt x="8979" y="15525"/>
                </a:lnTo>
                <a:lnTo>
                  <a:pt x="8152" y="15525"/>
                </a:lnTo>
                <a:lnTo>
                  <a:pt x="8322" y="15379"/>
                </a:lnTo>
                <a:lnTo>
                  <a:pt x="8468" y="15184"/>
                </a:lnTo>
                <a:lnTo>
                  <a:pt x="8736" y="14819"/>
                </a:lnTo>
                <a:lnTo>
                  <a:pt x="9295" y="14065"/>
                </a:lnTo>
                <a:lnTo>
                  <a:pt x="9855" y="13311"/>
                </a:lnTo>
                <a:lnTo>
                  <a:pt x="10098" y="12946"/>
                </a:lnTo>
                <a:lnTo>
                  <a:pt x="10366" y="12605"/>
                </a:lnTo>
                <a:lnTo>
                  <a:pt x="10926" y="11924"/>
                </a:lnTo>
                <a:lnTo>
                  <a:pt x="12094" y="10634"/>
                </a:lnTo>
                <a:close/>
                <a:moveTo>
                  <a:pt x="11364" y="9466"/>
                </a:moveTo>
                <a:lnTo>
                  <a:pt x="11850" y="10220"/>
                </a:lnTo>
                <a:lnTo>
                  <a:pt x="10707" y="11486"/>
                </a:lnTo>
                <a:lnTo>
                  <a:pt x="10171" y="12118"/>
                </a:lnTo>
                <a:lnTo>
                  <a:pt x="9660" y="12800"/>
                </a:lnTo>
                <a:lnTo>
                  <a:pt x="9174" y="13505"/>
                </a:lnTo>
                <a:lnTo>
                  <a:pt x="8711" y="14211"/>
                </a:lnTo>
                <a:lnTo>
                  <a:pt x="8468" y="14503"/>
                </a:lnTo>
                <a:lnTo>
                  <a:pt x="8201" y="14844"/>
                </a:lnTo>
                <a:lnTo>
                  <a:pt x="8079" y="15014"/>
                </a:lnTo>
                <a:lnTo>
                  <a:pt x="7957" y="15184"/>
                </a:lnTo>
                <a:lnTo>
                  <a:pt x="7860" y="15355"/>
                </a:lnTo>
                <a:lnTo>
                  <a:pt x="7811" y="15525"/>
                </a:lnTo>
                <a:lnTo>
                  <a:pt x="6838" y="15549"/>
                </a:lnTo>
                <a:lnTo>
                  <a:pt x="7130" y="15306"/>
                </a:lnTo>
                <a:lnTo>
                  <a:pt x="7422" y="15038"/>
                </a:lnTo>
                <a:lnTo>
                  <a:pt x="7884" y="14503"/>
                </a:lnTo>
                <a:lnTo>
                  <a:pt x="8274" y="14089"/>
                </a:lnTo>
                <a:lnTo>
                  <a:pt x="8639" y="13651"/>
                </a:lnTo>
                <a:lnTo>
                  <a:pt x="8784" y="13651"/>
                </a:lnTo>
                <a:lnTo>
                  <a:pt x="8906" y="13603"/>
                </a:lnTo>
                <a:lnTo>
                  <a:pt x="9028" y="13554"/>
                </a:lnTo>
                <a:lnTo>
                  <a:pt x="9149" y="13457"/>
                </a:lnTo>
                <a:lnTo>
                  <a:pt x="9271" y="13286"/>
                </a:lnTo>
                <a:lnTo>
                  <a:pt x="9368" y="13092"/>
                </a:lnTo>
                <a:lnTo>
                  <a:pt x="9417" y="12873"/>
                </a:lnTo>
                <a:lnTo>
                  <a:pt x="9441" y="12654"/>
                </a:lnTo>
                <a:lnTo>
                  <a:pt x="9514" y="12556"/>
                </a:lnTo>
                <a:lnTo>
                  <a:pt x="9709" y="12289"/>
                </a:lnTo>
                <a:lnTo>
                  <a:pt x="9855" y="12045"/>
                </a:lnTo>
                <a:lnTo>
                  <a:pt x="10171" y="11510"/>
                </a:lnTo>
                <a:lnTo>
                  <a:pt x="10439" y="10975"/>
                </a:lnTo>
                <a:lnTo>
                  <a:pt x="10731" y="10439"/>
                </a:lnTo>
                <a:lnTo>
                  <a:pt x="11047" y="9953"/>
                </a:lnTo>
                <a:lnTo>
                  <a:pt x="11364" y="9466"/>
                </a:lnTo>
                <a:close/>
                <a:moveTo>
                  <a:pt x="12605" y="11437"/>
                </a:moveTo>
                <a:lnTo>
                  <a:pt x="12945" y="11972"/>
                </a:lnTo>
                <a:lnTo>
                  <a:pt x="12678" y="12386"/>
                </a:lnTo>
                <a:lnTo>
                  <a:pt x="12361" y="12800"/>
                </a:lnTo>
                <a:lnTo>
                  <a:pt x="11753" y="13603"/>
                </a:lnTo>
                <a:lnTo>
                  <a:pt x="11583" y="13822"/>
                </a:lnTo>
                <a:lnTo>
                  <a:pt x="11388" y="14065"/>
                </a:lnTo>
                <a:lnTo>
                  <a:pt x="10950" y="14527"/>
                </a:lnTo>
                <a:lnTo>
                  <a:pt x="10755" y="14795"/>
                </a:lnTo>
                <a:lnTo>
                  <a:pt x="10585" y="15038"/>
                </a:lnTo>
                <a:lnTo>
                  <a:pt x="10439" y="15306"/>
                </a:lnTo>
                <a:lnTo>
                  <a:pt x="10317" y="15574"/>
                </a:lnTo>
                <a:lnTo>
                  <a:pt x="9368" y="15549"/>
                </a:lnTo>
                <a:lnTo>
                  <a:pt x="9539" y="15379"/>
                </a:lnTo>
                <a:lnTo>
                  <a:pt x="9685" y="15184"/>
                </a:lnTo>
                <a:lnTo>
                  <a:pt x="9977" y="14795"/>
                </a:lnTo>
                <a:lnTo>
                  <a:pt x="10999" y="13505"/>
                </a:lnTo>
                <a:lnTo>
                  <a:pt x="11802" y="12483"/>
                </a:lnTo>
                <a:lnTo>
                  <a:pt x="12605" y="11437"/>
                </a:lnTo>
                <a:close/>
                <a:moveTo>
                  <a:pt x="5865" y="9199"/>
                </a:moveTo>
                <a:lnTo>
                  <a:pt x="6230" y="9223"/>
                </a:lnTo>
                <a:lnTo>
                  <a:pt x="6084" y="9369"/>
                </a:lnTo>
                <a:lnTo>
                  <a:pt x="5962" y="9539"/>
                </a:lnTo>
                <a:lnTo>
                  <a:pt x="5767" y="9855"/>
                </a:lnTo>
                <a:lnTo>
                  <a:pt x="5548" y="10196"/>
                </a:lnTo>
                <a:lnTo>
                  <a:pt x="5451" y="10318"/>
                </a:lnTo>
                <a:lnTo>
                  <a:pt x="5378" y="10464"/>
                </a:lnTo>
                <a:lnTo>
                  <a:pt x="4891" y="11194"/>
                </a:lnTo>
                <a:lnTo>
                  <a:pt x="4380" y="11924"/>
                </a:lnTo>
                <a:lnTo>
                  <a:pt x="3991" y="12435"/>
                </a:lnTo>
                <a:lnTo>
                  <a:pt x="3577" y="12921"/>
                </a:lnTo>
                <a:lnTo>
                  <a:pt x="2750" y="13895"/>
                </a:lnTo>
                <a:lnTo>
                  <a:pt x="2409" y="14235"/>
                </a:lnTo>
                <a:lnTo>
                  <a:pt x="2069" y="14673"/>
                </a:lnTo>
                <a:lnTo>
                  <a:pt x="1898" y="14917"/>
                </a:lnTo>
                <a:lnTo>
                  <a:pt x="1752" y="15136"/>
                </a:lnTo>
                <a:lnTo>
                  <a:pt x="1655" y="15379"/>
                </a:lnTo>
                <a:lnTo>
                  <a:pt x="1631" y="15476"/>
                </a:lnTo>
                <a:lnTo>
                  <a:pt x="1631" y="15598"/>
                </a:lnTo>
                <a:lnTo>
                  <a:pt x="1363" y="15501"/>
                </a:lnTo>
                <a:lnTo>
                  <a:pt x="1266" y="15452"/>
                </a:lnTo>
                <a:lnTo>
                  <a:pt x="1193" y="15403"/>
                </a:lnTo>
                <a:lnTo>
                  <a:pt x="1047" y="15233"/>
                </a:lnTo>
                <a:lnTo>
                  <a:pt x="1217" y="15111"/>
                </a:lnTo>
                <a:lnTo>
                  <a:pt x="1387" y="14965"/>
                </a:lnTo>
                <a:lnTo>
                  <a:pt x="1704" y="14625"/>
                </a:lnTo>
                <a:lnTo>
                  <a:pt x="2263" y="13943"/>
                </a:lnTo>
                <a:lnTo>
                  <a:pt x="2993" y="13092"/>
                </a:lnTo>
                <a:lnTo>
                  <a:pt x="3723" y="12264"/>
                </a:lnTo>
                <a:lnTo>
                  <a:pt x="4040" y="11924"/>
                </a:lnTo>
                <a:lnTo>
                  <a:pt x="4332" y="11559"/>
                </a:lnTo>
                <a:lnTo>
                  <a:pt x="4599" y="11169"/>
                </a:lnTo>
                <a:lnTo>
                  <a:pt x="4867" y="10756"/>
                </a:lnTo>
                <a:lnTo>
                  <a:pt x="5086" y="10366"/>
                </a:lnTo>
                <a:lnTo>
                  <a:pt x="5281" y="9953"/>
                </a:lnTo>
                <a:lnTo>
                  <a:pt x="5402" y="9734"/>
                </a:lnTo>
                <a:lnTo>
                  <a:pt x="5524" y="9563"/>
                </a:lnTo>
                <a:lnTo>
                  <a:pt x="5670" y="9369"/>
                </a:lnTo>
                <a:lnTo>
                  <a:pt x="5840" y="9223"/>
                </a:lnTo>
                <a:lnTo>
                  <a:pt x="5865" y="9199"/>
                </a:lnTo>
                <a:close/>
                <a:moveTo>
                  <a:pt x="6351" y="14746"/>
                </a:moveTo>
                <a:lnTo>
                  <a:pt x="6497" y="14819"/>
                </a:lnTo>
                <a:lnTo>
                  <a:pt x="6643" y="14868"/>
                </a:lnTo>
                <a:lnTo>
                  <a:pt x="6814" y="14892"/>
                </a:lnTo>
                <a:lnTo>
                  <a:pt x="6984" y="14868"/>
                </a:lnTo>
                <a:lnTo>
                  <a:pt x="6911" y="14941"/>
                </a:lnTo>
                <a:lnTo>
                  <a:pt x="6619" y="15233"/>
                </a:lnTo>
                <a:lnTo>
                  <a:pt x="6497" y="15379"/>
                </a:lnTo>
                <a:lnTo>
                  <a:pt x="6376" y="15549"/>
                </a:lnTo>
                <a:lnTo>
                  <a:pt x="5475" y="15598"/>
                </a:lnTo>
                <a:lnTo>
                  <a:pt x="5719" y="15403"/>
                </a:lnTo>
                <a:lnTo>
                  <a:pt x="5938" y="15184"/>
                </a:lnTo>
                <a:lnTo>
                  <a:pt x="6351" y="14746"/>
                </a:lnTo>
                <a:close/>
                <a:moveTo>
                  <a:pt x="13164" y="12264"/>
                </a:moveTo>
                <a:lnTo>
                  <a:pt x="13432" y="12605"/>
                </a:lnTo>
                <a:lnTo>
                  <a:pt x="13189" y="12873"/>
                </a:lnTo>
                <a:lnTo>
                  <a:pt x="12994" y="13189"/>
                </a:lnTo>
                <a:lnTo>
                  <a:pt x="12629" y="13797"/>
                </a:lnTo>
                <a:lnTo>
                  <a:pt x="12361" y="14235"/>
                </a:lnTo>
                <a:lnTo>
                  <a:pt x="12069" y="14673"/>
                </a:lnTo>
                <a:lnTo>
                  <a:pt x="11777" y="15136"/>
                </a:lnTo>
                <a:lnTo>
                  <a:pt x="11656" y="15355"/>
                </a:lnTo>
                <a:lnTo>
                  <a:pt x="11534" y="15598"/>
                </a:lnTo>
                <a:lnTo>
                  <a:pt x="10828" y="15598"/>
                </a:lnTo>
                <a:lnTo>
                  <a:pt x="10609" y="15574"/>
                </a:lnTo>
                <a:lnTo>
                  <a:pt x="10901" y="15209"/>
                </a:lnTo>
                <a:lnTo>
                  <a:pt x="11169" y="14844"/>
                </a:lnTo>
                <a:lnTo>
                  <a:pt x="11558" y="14357"/>
                </a:lnTo>
                <a:lnTo>
                  <a:pt x="11923" y="13895"/>
                </a:lnTo>
                <a:lnTo>
                  <a:pt x="12556" y="13092"/>
                </a:lnTo>
                <a:lnTo>
                  <a:pt x="12872" y="12702"/>
                </a:lnTo>
                <a:lnTo>
                  <a:pt x="13164" y="12264"/>
                </a:lnTo>
                <a:close/>
                <a:moveTo>
                  <a:pt x="9344" y="9150"/>
                </a:moveTo>
                <a:lnTo>
                  <a:pt x="9782" y="9174"/>
                </a:lnTo>
                <a:lnTo>
                  <a:pt x="9490" y="9539"/>
                </a:lnTo>
                <a:lnTo>
                  <a:pt x="9222" y="9928"/>
                </a:lnTo>
                <a:lnTo>
                  <a:pt x="8711" y="10707"/>
                </a:lnTo>
                <a:lnTo>
                  <a:pt x="8201" y="11510"/>
                </a:lnTo>
                <a:lnTo>
                  <a:pt x="7957" y="11899"/>
                </a:lnTo>
                <a:lnTo>
                  <a:pt x="7690" y="12289"/>
                </a:lnTo>
                <a:lnTo>
                  <a:pt x="6935" y="13311"/>
                </a:lnTo>
                <a:lnTo>
                  <a:pt x="6789" y="13335"/>
                </a:lnTo>
                <a:lnTo>
                  <a:pt x="6668" y="13384"/>
                </a:lnTo>
                <a:lnTo>
                  <a:pt x="6595" y="13432"/>
                </a:lnTo>
                <a:lnTo>
                  <a:pt x="6570" y="13505"/>
                </a:lnTo>
                <a:lnTo>
                  <a:pt x="6473" y="13554"/>
                </a:lnTo>
                <a:lnTo>
                  <a:pt x="6351" y="13651"/>
                </a:lnTo>
                <a:lnTo>
                  <a:pt x="6230" y="13773"/>
                </a:lnTo>
                <a:lnTo>
                  <a:pt x="6157" y="13943"/>
                </a:lnTo>
                <a:lnTo>
                  <a:pt x="6108" y="14089"/>
                </a:lnTo>
                <a:lnTo>
                  <a:pt x="6084" y="14260"/>
                </a:lnTo>
                <a:lnTo>
                  <a:pt x="6108" y="14406"/>
                </a:lnTo>
                <a:lnTo>
                  <a:pt x="5548" y="14990"/>
                </a:lnTo>
                <a:lnTo>
                  <a:pt x="5281" y="15306"/>
                </a:lnTo>
                <a:lnTo>
                  <a:pt x="5037" y="15598"/>
                </a:lnTo>
                <a:lnTo>
                  <a:pt x="4697" y="15622"/>
                </a:lnTo>
                <a:lnTo>
                  <a:pt x="4113" y="15647"/>
                </a:lnTo>
                <a:lnTo>
                  <a:pt x="4356" y="15452"/>
                </a:lnTo>
                <a:lnTo>
                  <a:pt x="4575" y="15233"/>
                </a:lnTo>
                <a:lnTo>
                  <a:pt x="4770" y="15014"/>
                </a:lnTo>
                <a:lnTo>
                  <a:pt x="4940" y="14795"/>
                </a:lnTo>
                <a:lnTo>
                  <a:pt x="5256" y="14333"/>
                </a:lnTo>
                <a:lnTo>
                  <a:pt x="5548" y="13870"/>
                </a:lnTo>
                <a:lnTo>
                  <a:pt x="5840" y="13408"/>
                </a:lnTo>
                <a:lnTo>
                  <a:pt x="6132" y="12946"/>
                </a:lnTo>
                <a:lnTo>
                  <a:pt x="6400" y="12605"/>
                </a:lnTo>
                <a:lnTo>
                  <a:pt x="6692" y="12264"/>
                </a:lnTo>
                <a:lnTo>
                  <a:pt x="6887" y="12216"/>
                </a:lnTo>
                <a:lnTo>
                  <a:pt x="7057" y="12167"/>
                </a:lnTo>
                <a:lnTo>
                  <a:pt x="7227" y="12070"/>
                </a:lnTo>
                <a:lnTo>
                  <a:pt x="7398" y="11972"/>
                </a:lnTo>
                <a:lnTo>
                  <a:pt x="7544" y="11851"/>
                </a:lnTo>
                <a:lnTo>
                  <a:pt x="7665" y="11705"/>
                </a:lnTo>
                <a:lnTo>
                  <a:pt x="7787" y="11534"/>
                </a:lnTo>
                <a:lnTo>
                  <a:pt x="7884" y="11340"/>
                </a:lnTo>
                <a:lnTo>
                  <a:pt x="7933" y="11145"/>
                </a:lnTo>
                <a:lnTo>
                  <a:pt x="7982" y="10902"/>
                </a:lnTo>
                <a:lnTo>
                  <a:pt x="8249" y="10488"/>
                </a:lnTo>
                <a:lnTo>
                  <a:pt x="8493" y="10074"/>
                </a:lnTo>
                <a:lnTo>
                  <a:pt x="8760" y="9661"/>
                </a:lnTo>
                <a:lnTo>
                  <a:pt x="9052" y="9247"/>
                </a:lnTo>
                <a:lnTo>
                  <a:pt x="9101" y="9150"/>
                </a:lnTo>
                <a:close/>
                <a:moveTo>
                  <a:pt x="13700" y="12946"/>
                </a:moveTo>
                <a:lnTo>
                  <a:pt x="13797" y="13067"/>
                </a:lnTo>
                <a:lnTo>
                  <a:pt x="14065" y="13384"/>
                </a:lnTo>
                <a:lnTo>
                  <a:pt x="13967" y="13481"/>
                </a:lnTo>
                <a:lnTo>
                  <a:pt x="13870" y="13603"/>
                </a:lnTo>
                <a:lnTo>
                  <a:pt x="13724" y="13895"/>
                </a:lnTo>
                <a:lnTo>
                  <a:pt x="13578" y="14187"/>
                </a:lnTo>
                <a:lnTo>
                  <a:pt x="13432" y="14430"/>
                </a:lnTo>
                <a:lnTo>
                  <a:pt x="13213" y="14771"/>
                </a:lnTo>
                <a:lnTo>
                  <a:pt x="12970" y="15063"/>
                </a:lnTo>
                <a:lnTo>
                  <a:pt x="12483" y="15647"/>
                </a:lnTo>
                <a:lnTo>
                  <a:pt x="12240" y="15622"/>
                </a:lnTo>
                <a:lnTo>
                  <a:pt x="12021" y="15647"/>
                </a:lnTo>
                <a:lnTo>
                  <a:pt x="11923" y="15622"/>
                </a:lnTo>
                <a:lnTo>
                  <a:pt x="12045" y="15476"/>
                </a:lnTo>
                <a:lnTo>
                  <a:pt x="12191" y="15330"/>
                </a:lnTo>
                <a:lnTo>
                  <a:pt x="12410" y="14990"/>
                </a:lnTo>
                <a:lnTo>
                  <a:pt x="12824" y="14284"/>
                </a:lnTo>
                <a:lnTo>
                  <a:pt x="13335" y="13457"/>
                </a:lnTo>
                <a:lnTo>
                  <a:pt x="13700" y="12946"/>
                </a:lnTo>
                <a:close/>
                <a:moveTo>
                  <a:pt x="14284" y="13870"/>
                </a:moveTo>
                <a:lnTo>
                  <a:pt x="14284" y="14016"/>
                </a:lnTo>
                <a:lnTo>
                  <a:pt x="14284" y="14162"/>
                </a:lnTo>
                <a:lnTo>
                  <a:pt x="14259" y="14333"/>
                </a:lnTo>
                <a:lnTo>
                  <a:pt x="14186" y="14527"/>
                </a:lnTo>
                <a:lnTo>
                  <a:pt x="14065" y="14771"/>
                </a:lnTo>
                <a:lnTo>
                  <a:pt x="13919" y="15063"/>
                </a:lnTo>
                <a:lnTo>
                  <a:pt x="13724" y="15306"/>
                </a:lnTo>
                <a:lnTo>
                  <a:pt x="13627" y="15428"/>
                </a:lnTo>
                <a:lnTo>
                  <a:pt x="13529" y="15501"/>
                </a:lnTo>
                <a:lnTo>
                  <a:pt x="13408" y="15574"/>
                </a:lnTo>
                <a:lnTo>
                  <a:pt x="13286" y="15622"/>
                </a:lnTo>
                <a:lnTo>
                  <a:pt x="13164" y="15647"/>
                </a:lnTo>
                <a:lnTo>
                  <a:pt x="13018" y="15647"/>
                </a:lnTo>
                <a:lnTo>
                  <a:pt x="13189" y="15476"/>
                </a:lnTo>
                <a:lnTo>
                  <a:pt x="13359" y="15257"/>
                </a:lnTo>
                <a:lnTo>
                  <a:pt x="13651" y="14868"/>
                </a:lnTo>
                <a:lnTo>
                  <a:pt x="13967" y="14381"/>
                </a:lnTo>
                <a:lnTo>
                  <a:pt x="14138" y="14138"/>
                </a:lnTo>
                <a:lnTo>
                  <a:pt x="14284" y="13870"/>
                </a:lnTo>
                <a:close/>
                <a:moveTo>
                  <a:pt x="5865" y="12094"/>
                </a:moveTo>
                <a:lnTo>
                  <a:pt x="5986" y="12167"/>
                </a:lnTo>
                <a:lnTo>
                  <a:pt x="6108" y="12216"/>
                </a:lnTo>
                <a:lnTo>
                  <a:pt x="5962" y="12386"/>
                </a:lnTo>
                <a:lnTo>
                  <a:pt x="5670" y="12800"/>
                </a:lnTo>
                <a:lnTo>
                  <a:pt x="5402" y="13238"/>
                </a:lnTo>
                <a:lnTo>
                  <a:pt x="4867" y="14114"/>
                </a:lnTo>
                <a:lnTo>
                  <a:pt x="4526" y="14600"/>
                </a:lnTo>
                <a:lnTo>
                  <a:pt x="4356" y="14819"/>
                </a:lnTo>
                <a:lnTo>
                  <a:pt x="4161" y="15038"/>
                </a:lnTo>
                <a:lnTo>
                  <a:pt x="4015" y="15209"/>
                </a:lnTo>
                <a:lnTo>
                  <a:pt x="3845" y="15355"/>
                </a:lnTo>
                <a:lnTo>
                  <a:pt x="3675" y="15525"/>
                </a:lnTo>
                <a:lnTo>
                  <a:pt x="3529" y="15671"/>
                </a:lnTo>
                <a:lnTo>
                  <a:pt x="2847" y="15695"/>
                </a:lnTo>
                <a:lnTo>
                  <a:pt x="2847" y="15695"/>
                </a:lnTo>
                <a:lnTo>
                  <a:pt x="3018" y="15501"/>
                </a:lnTo>
                <a:lnTo>
                  <a:pt x="3796" y="14625"/>
                </a:lnTo>
                <a:lnTo>
                  <a:pt x="4575" y="13797"/>
                </a:lnTo>
                <a:lnTo>
                  <a:pt x="4940" y="13359"/>
                </a:lnTo>
                <a:lnTo>
                  <a:pt x="5281" y="12921"/>
                </a:lnTo>
                <a:lnTo>
                  <a:pt x="5865" y="12094"/>
                </a:lnTo>
                <a:close/>
                <a:moveTo>
                  <a:pt x="5281" y="11364"/>
                </a:moveTo>
                <a:lnTo>
                  <a:pt x="5378" y="11607"/>
                </a:lnTo>
                <a:lnTo>
                  <a:pt x="5451" y="11729"/>
                </a:lnTo>
                <a:lnTo>
                  <a:pt x="5548" y="11851"/>
                </a:lnTo>
                <a:lnTo>
                  <a:pt x="5232" y="12289"/>
                </a:lnTo>
                <a:lnTo>
                  <a:pt x="4867" y="12800"/>
                </a:lnTo>
                <a:lnTo>
                  <a:pt x="4478" y="13286"/>
                </a:lnTo>
                <a:lnTo>
                  <a:pt x="3650" y="14211"/>
                </a:lnTo>
                <a:lnTo>
                  <a:pt x="3334" y="14576"/>
                </a:lnTo>
                <a:lnTo>
                  <a:pt x="2993" y="14941"/>
                </a:lnTo>
                <a:lnTo>
                  <a:pt x="2750" y="15330"/>
                </a:lnTo>
                <a:lnTo>
                  <a:pt x="2507" y="15720"/>
                </a:lnTo>
                <a:lnTo>
                  <a:pt x="2166" y="15695"/>
                </a:lnTo>
                <a:lnTo>
                  <a:pt x="1825" y="15647"/>
                </a:lnTo>
                <a:lnTo>
                  <a:pt x="1947" y="15525"/>
                </a:lnTo>
                <a:lnTo>
                  <a:pt x="2044" y="15403"/>
                </a:lnTo>
                <a:lnTo>
                  <a:pt x="2239" y="15111"/>
                </a:lnTo>
                <a:lnTo>
                  <a:pt x="2604" y="14625"/>
                </a:lnTo>
                <a:lnTo>
                  <a:pt x="3018" y="14162"/>
                </a:lnTo>
                <a:lnTo>
                  <a:pt x="3748" y="13311"/>
                </a:lnTo>
                <a:lnTo>
                  <a:pt x="4113" y="12897"/>
                </a:lnTo>
                <a:lnTo>
                  <a:pt x="4478" y="12459"/>
                </a:lnTo>
                <a:lnTo>
                  <a:pt x="4867" y="11924"/>
                </a:lnTo>
                <a:lnTo>
                  <a:pt x="5281" y="11364"/>
                </a:lnTo>
                <a:close/>
                <a:moveTo>
                  <a:pt x="5500" y="1"/>
                </a:moveTo>
                <a:lnTo>
                  <a:pt x="5086" y="50"/>
                </a:lnTo>
                <a:lnTo>
                  <a:pt x="4916" y="98"/>
                </a:lnTo>
                <a:lnTo>
                  <a:pt x="4721" y="147"/>
                </a:lnTo>
                <a:lnTo>
                  <a:pt x="4551" y="220"/>
                </a:lnTo>
                <a:lnTo>
                  <a:pt x="4405" y="293"/>
                </a:lnTo>
                <a:lnTo>
                  <a:pt x="4259" y="415"/>
                </a:lnTo>
                <a:lnTo>
                  <a:pt x="4137" y="512"/>
                </a:lnTo>
                <a:lnTo>
                  <a:pt x="4040" y="658"/>
                </a:lnTo>
                <a:lnTo>
                  <a:pt x="3991" y="828"/>
                </a:lnTo>
                <a:lnTo>
                  <a:pt x="3942" y="1072"/>
                </a:lnTo>
                <a:lnTo>
                  <a:pt x="3942" y="1388"/>
                </a:lnTo>
                <a:lnTo>
                  <a:pt x="3967" y="1704"/>
                </a:lnTo>
                <a:lnTo>
                  <a:pt x="4064" y="2020"/>
                </a:lnTo>
                <a:lnTo>
                  <a:pt x="4210" y="2288"/>
                </a:lnTo>
                <a:lnTo>
                  <a:pt x="4283" y="2434"/>
                </a:lnTo>
                <a:lnTo>
                  <a:pt x="4380" y="2556"/>
                </a:lnTo>
                <a:lnTo>
                  <a:pt x="4502" y="2653"/>
                </a:lnTo>
                <a:lnTo>
                  <a:pt x="4599" y="2726"/>
                </a:lnTo>
                <a:lnTo>
                  <a:pt x="4745" y="2799"/>
                </a:lnTo>
                <a:lnTo>
                  <a:pt x="4867" y="2823"/>
                </a:lnTo>
                <a:lnTo>
                  <a:pt x="4891" y="3213"/>
                </a:lnTo>
                <a:lnTo>
                  <a:pt x="4891" y="3578"/>
                </a:lnTo>
                <a:lnTo>
                  <a:pt x="4843" y="4332"/>
                </a:lnTo>
                <a:lnTo>
                  <a:pt x="4843" y="4965"/>
                </a:lnTo>
                <a:lnTo>
                  <a:pt x="4843" y="5622"/>
                </a:lnTo>
                <a:lnTo>
                  <a:pt x="4843" y="5914"/>
                </a:lnTo>
                <a:lnTo>
                  <a:pt x="4818" y="6206"/>
                </a:lnTo>
                <a:lnTo>
                  <a:pt x="4794" y="6473"/>
                </a:lnTo>
                <a:lnTo>
                  <a:pt x="4818" y="6619"/>
                </a:lnTo>
                <a:lnTo>
                  <a:pt x="4843" y="6765"/>
                </a:lnTo>
                <a:lnTo>
                  <a:pt x="4697" y="6911"/>
                </a:lnTo>
                <a:lnTo>
                  <a:pt x="4551" y="7082"/>
                </a:lnTo>
                <a:lnTo>
                  <a:pt x="4332" y="7447"/>
                </a:lnTo>
                <a:lnTo>
                  <a:pt x="3723" y="8250"/>
                </a:lnTo>
                <a:lnTo>
                  <a:pt x="3115" y="9077"/>
                </a:lnTo>
                <a:lnTo>
                  <a:pt x="2434" y="10074"/>
                </a:lnTo>
                <a:lnTo>
                  <a:pt x="1728" y="11072"/>
                </a:lnTo>
                <a:lnTo>
                  <a:pt x="1047" y="12045"/>
                </a:lnTo>
                <a:lnTo>
                  <a:pt x="706" y="12483"/>
                </a:lnTo>
                <a:lnTo>
                  <a:pt x="560" y="12702"/>
                </a:lnTo>
                <a:lnTo>
                  <a:pt x="487" y="12824"/>
                </a:lnTo>
                <a:lnTo>
                  <a:pt x="463" y="12946"/>
                </a:lnTo>
                <a:lnTo>
                  <a:pt x="366" y="13043"/>
                </a:lnTo>
                <a:lnTo>
                  <a:pt x="293" y="13116"/>
                </a:lnTo>
                <a:lnTo>
                  <a:pt x="147" y="13335"/>
                </a:lnTo>
                <a:lnTo>
                  <a:pt x="74" y="13578"/>
                </a:lnTo>
                <a:lnTo>
                  <a:pt x="1" y="13773"/>
                </a:lnTo>
                <a:lnTo>
                  <a:pt x="1" y="13968"/>
                </a:lnTo>
                <a:lnTo>
                  <a:pt x="25" y="14138"/>
                </a:lnTo>
                <a:lnTo>
                  <a:pt x="49" y="14333"/>
                </a:lnTo>
                <a:lnTo>
                  <a:pt x="122" y="14503"/>
                </a:lnTo>
                <a:lnTo>
                  <a:pt x="268" y="14868"/>
                </a:lnTo>
                <a:lnTo>
                  <a:pt x="414" y="15184"/>
                </a:lnTo>
                <a:lnTo>
                  <a:pt x="512" y="15355"/>
                </a:lnTo>
                <a:lnTo>
                  <a:pt x="633" y="15501"/>
                </a:lnTo>
                <a:lnTo>
                  <a:pt x="755" y="15647"/>
                </a:lnTo>
                <a:lnTo>
                  <a:pt x="876" y="15744"/>
                </a:lnTo>
                <a:lnTo>
                  <a:pt x="998" y="15841"/>
                </a:lnTo>
                <a:lnTo>
                  <a:pt x="1144" y="15939"/>
                </a:lnTo>
                <a:lnTo>
                  <a:pt x="1290" y="15987"/>
                </a:lnTo>
                <a:lnTo>
                  <a:pt x="1460" y="16060"/>
                </a:lnTo>
                <a:lnTo>
                  <a:pt x="1777" y="16133"/>
                </a:lnTo>
                <a:lnTo>
                  <a:pt x="2117" y="16182"/>
                </a:lnTo>
                <a:lnTo>
                  <a:pt x="2482" y="16182"/>
                </a:lnTo>
                <a:lnTo>
                  <a:pt x="2847" y="16158"/>
                </a:lnTo>
                <a:lnTo>
                  <a:pt x="5208" y="16060"/>
                </a:lnTo>
                <a:lnTo>
                  <a:pt x="6400" y="16012"/>
                </a:lnTo>
                <a:lnTo>
                  <a:pt x="7568" y="15987"/>
                </a:lnTo>
                <a:lnTo>
                  <a:pt x="8711" y="15987"/>
                </a:lnTo>
                <a:lnTo>
                  <a:pt x="9879" y="16036"/>
                </a:lnTo>
                <a:lnTo>
                  <a:pt x="10828" y="16036"/>
                </a:lnTo>
                <a:lnTo>
                  <a:pt x="11339" y="16060"/>
                </a:lnTo>
                <a:lnTo>
                  <a:pt x="11826" y="16109"/>
                </a:lnTo>
                <a:lnTo>
                  <a:pt x="11850" y="16158"/>
                </a:lnTo>
                <a:lnTo>
                  <a:pt x="11899" y="16182"/>
                </a:lnTo>
                <a:lnTo>
                  <a:pt x="11972" y="16206"/>
                </a:lnTo>
                <a:lnTo>
                  <a:pt x="12045" y="16206"/>
                </a:lnTo>
                <a:lnTo>
                  <a:pt x="12459" y="16182"/>
                </a:lnTo>
                <a:lnTo>
                  <a:pt x="13067" y="16182"/>
                </a:lnTo>
                <a:lnTo>
                  <a:pt x="13262" y="16158"/>
                </a:lnTo>
                <a:lnTo>
                  <a:pt x="13456" y="16109"/>
                </a:lnTo>
                <a:lnTo>
                  <a:pt x="13651" y="16060"/>
                </a:lnTo>
                <a:lnTo>
                  <a:pt x="13773" y="15987"/>
                </a:lnTo>
                <a:lnTo>
                  <a:pt x="13870" y="15914"/>
                </a:lnTo>
                <a:lnTo>
                  <a:pt x="14065" y="15744"/>
                </a:lnTo>
                <a:lnTo>
                  <a:pt x="14211" y="15549"/>
                </a:lnTo>
                <a:lnTo>
                  <a:pt x="14357" y="15330"/>
                </a:lnTo>
                <a:lnTo>
                  <a:pt x="14527" y="14990"/>
                </a:lnTo>
                <a:lnTo>
                  <a:pt x="14697" y="14673"/>
                </a:lnTo>
                <a:lnTo>
                  <a:pt x="14770" y="14503"/>
                </a:lnTo>
                <a:lnTo>
                  <a:pt x="14795" y="14308"/>
                </a:lnTo>
                <a:lnTo>
                  <a:pt x="14843" y="14138"/>
                </a:lnTo>
                <a:lnTo>
                  <a:pt x="14843" y="13943"/>
                </a:lnTo>
                <a:lnTo>
                  <a:pt x="14819" y="13749"/>
                </a:lnTo>
                <a:lnTo>
                  <a:pt x="14770" y="13578"/>
                </a:lnTo>
                <a:lnTo>
                  <a:pt x="14697" y="13408"/>
                </a:lnTo>
                <a:lnTo>
                  <a:pt x="14624" y="13262"/>
                </a:lnTo>
                <a:lnTo>
                  <a:pt x="14405" y="12970"/>
                </a:lnTo>
                <a:lnTo>
                  <a:pt x="14162" y="12702"/>
                </a:lnTo>
                <a:lnTo>
                  <a:pt x="13773" y="12240"/>
                </a:lnTo>
                <a:lnTo>
                  <a:pt x="13408" y="11753"/>
                </a:lnTo>
                <a:lnTo>
                  <a:pt x="13408" y="11705"/>
                </a:lnTo>
                <a:lnTo>
                  <a:pt x="13359" y="11680"/>
                </a:lnTo>
                <a:lnTo>
                  <a:pt x="13018" y="11145"/>
                </a:lnTo>
                <a:lnTo>
                  <a:pt x="12702" y="10610"/>
                </a:lnTo>
                <a:lnTo>
                  <a:pt x="12410" y="10074"/>
                </a:lnTo>
                <a:lnTo>
                  <a:pt x="12094" y="9563"/>
                </a:lnTo>
                <a:lnTo>
                  <a:pt x="11534" y="8736"/>
                </a:lnTo>
                <a:lnTo>
                  <a:pt x="10974" y="7909"/>
                </a:lnTo>
                <a:lnTo>
                  <a:pt x="10755" y="7593"/>
                </a:lnTo>
                <a:lnTo>
                  <a:pt x="10536" y="7276"/>
                </a:lnTo>
                <a:lnTo>
                  <a:pt x="10415" y="7130"/>
                </a:lnTo>
                <a:lnTo>
                  <a:pt x="10293" y="6984"/>
                </a:lnTo>
                <a:lnTo>
                  <a:pt x="10147" y="6863"/>
                </a:lnTo>
                <a:lnTo>
                  <a:pt x="10001" y="6765"/>
                </a:lnTo>
                <a:lnTo>
                  <a:pt x="10074" y="6595"/>
                </a:lnTo>
                <a:lnTo>
                  <a:pt x="10123" y="6400"/>
                </a:lnTo>
                <a:lnTo>
                  <a:pt x="10147" y="6206"/>
                </a:lnTo>
                <a:lnTo>
                  <a:pt x="10171" y="5987"/>
                </a:lnTo>
                <a:lnTo>
                  <a:pt x="10171" y="5573"/>
                </a:lnTo>
                <a:lnTo>
                  <a:pt x="10147" y="5184"/>
                </a:lnTo>
                <a:lnTo>
                  <a:pt x="10147" y="4016"/>
                </a:lnTo>
                <a:lnTo>
                  <a:pt x="10147" y="3724"/>
                </a:lnTo>
                <a:lnTo>
                  <a:pt x="10123" y="3432"/>
                </a:lnTo>
                <a:lnTo>
                  <a:pt x="10074" y="3140"/>
                </a:lnTo>
                <a:lnTo>
                  <a:pt x="10025" y="2848"/>
                </a:lnTo>
                <a:lnTo>
                  <a:pt x="10317" y="2580"/>
                </a:lnTo>
                <a:lnTo>
                  <a:pt x="10609" y="2288"/>
                </a:lnTo>
                <a:lnTo>
                  <a:pt x="10755" y="2142"/>
                </a:lnTo>
                <a:lnTo>
                  <a:pt x="10877" y="1996"/>
                </a:lnTo>
                <a:lnTo>
                  <a:pt x="10974" y="1826"/>
                </a:lnTo>
                <a:lnTo>
                  <a:pt x="11072" y="1631"/>
                </a:lnTo>
                <a:lnTo>
                  <a:pt x="11096" y="1436"/>
                </a:lnTo>
                <a:lnTo>
                  <a:pt x="11096" y="1266"/>
                </a:lnTo>
                <a:lnTo>
                  <a:pt x="11047" y="1096"/>
                </a:lnTo>
                <a:lnTo>
                  <a:pt x="10974" y="950"/>
                </a:lnTo>
                <a:lnTo>
                  <a:pt x="10877" y="804"/>
                </a:lnTo>
                <a:lnTo>
                  <a:pt x="10755" y="682"/>
                </a:lnTo>
                <a:lnTo>
                  <a:pt x="10609" y="561"/>
                </a:lnTo>
                <a:lnTo>
                  <a:pt x="10463" y="463"/>
                </a:lnTo>
                <a:lnTo>
                  <a:pt x="10269" y="366"/>
                </a:lnTo>
                <a:lnTo>
                  <a:pt x="10074" y="293"/>
                </a:lnTo>
                <a:lnTo>
                  <a:pt x="9855" y="244"/>
                </a:lnTo>
                <a:lnTo>
                  <a:pt x="9636" y="196"/>
                </a:lnTo>
                <a:lnTo>
                  <a:pt x="9198" y="171"/>
                </a:lnTo>
                <a:lnTo>
                  <a:pt x="8784" y="147"/>
                </a:lnTo>
                <a:lnTo>
                  <a:pt x="7665" y="123"/>
                </a:lnTo>
                <a:lnTo>
                  <a:pt x="7106" y="98"/>
                </a:lnTo>
                <a:lnTo>
                  <a:pt x="6546" y="50"/>
                </a:lnTo>
                <a:lnTo>
                  <a:pt x="623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9934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2169650"/>
            <a:ext cx="7924800" cy="275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/>
            <a:r>
              <a:rPr lang="en-PH" dirty="0" smtClean="0"/>
              <a:t>Duty: 12 hour shift (7AM-7PM and 7PM-7AM)</a:t>
            </a:r>
          </a:p>
          <a:p>
            <a:pPr marL="285750" indent="-285750"/>
            <a:r>
              <a:rPr lang="en-PH" dirty="0" smtClean="0"/>
              <a:t>2 interns per shift</a:t>
            </a:r>
          </a:p>
          <a:p>
            <a:pPr marL="285750" indent="-285750"/>
            <a:r>
              <a:rPr lang="en-PH" dirty="0" smtClean="0"/>
              <a:t>Post-duty status: up to 12nn at FMC</a:t>
            </a:r>
          </a:p>
          <a:p>
            <a:pPr marL="285750" indent="-285750"/>
            <a:r>
              <a:rPr lang="en-PH" dirty="0" smtClean="0"/>
              <a:t>Inform ROD if you have activities </a:t>
            </a:r>
          </a:p>
          <a:p>
            <a:pPr marL="457200" lvl="1" indent="0">
              <a:buNone/>
            </a:pPr>
            <a:endParaRPr lang="en-PH" dirty="0" smtClean="0"/>
          </a:p>
          <a:p>
            <a:pPr marL="285750" indent="-285750"/>
            <a:endParaRPr dirty="0"/>
          </a:p>
        </p:txBody>
      </p:sp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Ambulatory Care Unit</a:t>
            </a:r>
            <a:endParaRPr dirty="0"/>
          </a:p>
        </p:txBody>
      </p:sp>
      <p:sp>
        <p:nvSpPr>
          <p:cNvPr id="124" name="Shape 124"/>
          <p:cNvSpPr/>
          <p:nvPr/>
        </p:nvSpPr>
        <p:spPr>
          <a:xfrm>
            <a:off x="4141750" y="281249"/>
            <a:ext cx="788694" cy="805193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4373895" y="506743"/>
            <a:ext cx="324416" cy="354204"/>
          </a:xfrm>
          <a:custGeom>
            <a:avLst/>
            <a:gdLst/>
            <a:ahLst/>
            <a:cxnLst/>
            <a:rect l="0" t="0" r="0" b="0"/>
            <a:pathLst>
              <a:path w="14844" h="16207" extrusionOk="0">
                <a:moveTo>
                  <a:pt x="7836" y="2337"/>
                </a:moveTo>
                <a:lnTo>
                  <a:pt x="7519" y="2385"/>
                </a:lnTo>
                <a:lnTo>
                  <a:pt x="7081" y="2410"/>
                </a:lnTo>
                <a:lnTo>
                  <a:pt x="6619" y="2434"/>
                </a:lnTo>
                <a:lnTo>
                  <a:pt x="6327" y="2434"/>
                </a:lnTo>
                <a:lnTo>
                  <a:pt x="6181" y="2458"/>
                </a:lnTo>
                <a:lnTo>
                  <a:pt x="6035" y="2507"/>
                </a:lnTo>
                <a:lnTo>
                  <a:pt x="5986" y="2556"/>
                </a:lnTo>
                <a:lnTo>
                  <a:pt x="5962" y="2604"/>
                </a:lnTo>
                <a:lnTo>
                  <a:pt x="5962" y="2653"/>
                </a:lnTo>
                <a:lnTo>
                  <a:pt x="5962" y="2726"/>
                </a:lnTo>
                <a:lnTo>
                  <a:pt x="6059" y="2848"/>
                </a:lnTo>
                <a:lnTo>
                  <a:pt x="6181" y="2921"/>
                </a:lnTo>
                <a:lnTo>
                  <a:pt x="6303" y="2969"/>
                </a:lnTo>
                <a:lnTo>
                  <a:pt x="6449" y="3018"/>
                </a:lnTo>
                <a:lnTo>
                  <a:pt x="7057" y="3018"/>
                </a:lnTo>
                <a:lnTo>
                  <a:pt x="7519" y="2994"/>
                </a:lnTo>
                <a:lnTo>
                  <a:pt x="7957" y="2945"/>
                </a:lnTo>
                <a:lnTo>
                  <a:pt x="8152" y="2945"/>
                </a:lnTo>
                <a:lnTo>
                  <a:pt x="8347" y="2969"/>
                </a:lnTo>
                <a:lnTo>
                  <a:pt x="8833" y="2969"/>
                </a:lnTo>
                <a:lnTo>
                  <a:pt x="8906" y="2921"/>
                </a:lnTo>
                <a:lnTo>
                  <a:pt x="8955" y="2848"/>
                </a:lnTo>
                <a:lnTo>
                  <a:pt x="8979" y="2775"/>
                </a:lnTo>
                <a:lnTo>
                  <a:pt x="9003" y="2702"/>
                </a:lnTo>
                <a:lnTo>
                  <a:pt x="8979" y="2629"/>
                </a:lnTo>
                <a:lnTo>
                  <a:pt x="8930" y="2556"/>
                </a:lnTo>
                <a:lnTo>
                  <a:pt x="8857" y="2483"/>
                </a:lnTo>
                <a:lnTo>
                  <a:pt x="8711" y="2410"/>
                </a:lnTo>
                <a:lnTo>
                  <a:pt x="8566" y="2361"/>
                </a:lnTo>
                <a:lnTo>
                  <a:pt x="8395" y="2337"/>
                </a:lnTo>
                <a:close/>
                <a:moveTo>
                  <a:pt x="7130" y="5768"/>
                </a:moveTo>
                <a:lnTo>
                  <a:pt x="7154" y="5792"/>
                </a:lnTo>
                <a:lnTo>
                  <a:pt x="7179" y="5816"/>
                </a:lnTo>
                <a:lnTo>
                  <a:pt x="7203" y="5841"/>
                </a:lnTo>
                <a:lnTo>
                  <a:pt x="7227" y="5889"/>
                </a:lnTo>
                <a:lnTo>
                  <a:pt x="7227" y="5987"/>
                </a:lnTo>
                <a:lnTo>
                  <a:pt x="7203" y="6084"/>
                </a:lnTo>
                <a:lnTo>
                  <a:pt x="7179" y="6157"/>
                </a:lnTo>
                <a:lnTo>
                  <a:pt x="7106" y="6206"/>
                </a:lnTo>
                <a:lnTo>
                  <a:pt x="6960" y="6254"/>
                </a:lnTo>
                <a:lnTo>
                  <a:pt x="6814" y="6230"/>
                </a:lnTo>
                <a:lnTo>
                  <a:pt x="6741" y="6206"/>
                </a:lnTo>
                <a:lnTo>
                  <a:pt x="6692" y="6157"/>
                </a:lnTo>
                <a:lnTo>
                  <a:pt x="6668" y="6084"/>
                </a:lnTo>
                <a:lnTo>
                  <a:pt x="6643" y="6011"/>
                </a:lnTo>
                <a:lnTo>
                  <a:pt x="6668" y="5938"/>
                </a:lnTo>
                <a:lnTo>
                  <a:pt x="6692" y="5865"/>
                </a:lnTo>
                <a:lnTo>
                  <a:pt x="6741" y="5816"/>
                </a:lnTo>
                <a:lnTo>
                  <a:pt x="6789" y="5768"/>
                </a:lnTo>
                <a:lnTo>
                  <a:pt x="6838" y="5816"/>
                </a:lnTo>
                <a:lnTo>
                  <a:pt x="6911" y="5841"/>
                </a:lnTo>
                <a:lnTo>
                  <a:pt x="7008" y="5816"/>
                </a:lnTo>
                <a:lnTo>
                  <a:pt x="7081" y="5816"/>
                </a:lnTo>
                <a:lnTo>
                  <a:pt x="7130" y="5768"/>
                </a:lnTo>
                <a:close/>
                <a:moveTo>
                  <a:pt x="6911" y="5232"/>
                </a:moveTo>
                <a:lnTo>
                  <a:pt x="6741" y="5257"/>
                </a:lnTo>
                <a:lnTo>
                  <a:pt x="6595" y="5305"/>
                </a:lnTo>
                <a:lnTo>
                  <a:pt x="6473" y="5427"/>
                </a:lnTo>
                <a:lnTo>
                  <a:pt x="6351" y="5549"/>
                </a:lnTo>
                <a:lnTo>
                  <a:pt x="6254" y="5695"/>
                </a:lnTo>
                <a:lnTo>
                  <a:pt x="6181" y="5865"/>
                </a:lnTo>
                <a:lnTo>
                  <a:pt x="6157" y="6011"/>
                </a:lnTo>
                <a:lnTo>
                  <a:pt x="6157" y="6108"/>
                </a:lnTo>
                <a:lnTo>
                  <a:pt x="6157" y="6206"/>
                </a:lnTo>
                <a:lnTo>
                  <a:pt x="6181" y="6303"/>
                </a:lnTo>
                <a:lnTo>
                  <a:pt x="6230" y="6376"/>
                </a:lnTo>
                <a:lnTo>
                  <a:pt x="6351" y="6522"/>
                </a:lnTo>
                <a:lnTo>
                  <a:pt x="6497" y="6644"/>
                </a:lnTo>
                <a:lnTo>
                  <a:pt x="6668" y="6717"/>
                </a:lnTo>
                <a:lnTo>
                  <a:pt x="6862" y="6741"/>
                </a:lnTo>
                <a:lnTo>
                  <a:pt x="7057" y="6741"/>
                </a:lnTo>
                <a:lnTo>
                  <a:pt x="7252" y="6692"/>
                </a:lnTo>
                <a:lnTo>
                  <a:pt x="7373" y="6644"/>
                </a:lnTo>
                <a:lnTo>
                  <a:pt x="7495" y="6546"/>
                </a:lnTo>
                <a:lnTo>
                  <a:pt x="7592" y="6449"/>
                </a:lnTo>
                <a:lnTo>
                  <a:pt x="7665" y="6327"/>
                </a:lnTo>
                <a:lnTo>
                  <a:pt x="7714" y="6181"/>
                </a:lnTo>
                <a:lnTo>
                  <a:pt x="7738" y="6035"/>
                </a:lnTo>
                <a:lnTo>
                  <a:pt x="7738" y="5889"/>
                </a:lnTo>
                <a:lnTo>
                  <a:pt x="7714" y="5743"/>
                </a:lnTo>
                <a:lnTo>
                  <a:pt x="7665" y="5622"/>
                </a:lnTo>
                <a:lnTo>
                  <a:pt x="7617" y="5524"/>
                </a:lnTo>
                <a:lnTo>
                  <a:pt x="7544" y="5451"/>
                </a:lnTo>
                <a:lnTo>
                  <a:pt x="7471" y="5378"/>
                </a:lnTo>
                <a:lnTo>
                  <a:pt x="7373" y="5330"/>
                </a:lnTo>
                <a:lnTo>
                  <a:pt x="7276" y="5281"/>
                </a:lnTo>
                <a:lnTo>
                  <a:pt x="7081" y="5281"/>
                </a:lnTo>
                <a:lnTo>
                  <a:pt x="6984" y="5257"/>
                </a:lnTo>
                <a:lnTo>
                  <a:pt x="6911" y="5232"/>
                </a:lnTo>
                <a:close/>
                <a:moveTo>
                  <a:pt x="7982" y="7276"/>
                </a:moveTo>
                <a:lnTo>
                  <a:pt x="7884" y="7301"/>
                </a:lnTo>
                <a:lnTo>
                  <a:pt x="7787" y="7325"/>
                </a:lnTo>
                <a:lnTo>
                  <a:pt x="7738" y="7374"/>
                </a:lnTo>
                <a:lnTo>
                  <a:pt x="7617" y="7495"/>
                </a:lnTo>
                <a:lnTo>
                  <a:pt x="7568" y="7617"/>
                </a:lnTo>
                <a:lnTo>
                  <a:pt x="7544" y="7739"/>
                </a:lnTo>
                <a:lnTo>
                  <a:pt x="7568" y="7885"/>
                </a:lnTo>
                <a:lnTo>
                  <a:pt x="7617" y="8006"/>
                </a:lnTo>
                <a:lnTo>
                  <a:pt x="7665" y="8104"/>
                </a:lnTo>
                <a:lnTo>
                  <a:pt x="7714" y="8177"/>
                </a:lnTo>
                <a:lnTo>
                  <a:pt x="7860" y="8250"/>
                </a:lnTo>
                <a:lnTo>
                  <a:pt x="8030" y="8298"/>
                </a:lnTo>
                <a:lnTo>
                  <a:pt x="8103" y="8298"/>
                </a:lnTo>
                <a:lnTo>
                  <a:pt x="8176" y="8274"/>
                </a:lnTo>
                <a:lnTo>
                  <a:pt x="8298" y="8225"/>
                </a:lnTo>
                <a:lnTo>
                  <a:pt x="8444" y="8104"/>
                </a:lnTo>
                <a:lnTo>
                  <a:pt x="8566" y="7958"/>
                </a:lnTo>
                <a:lnTo>
                  <a:pt x="8590" y="7885"/>
                </a:lnTo>
                <a:lnTo>
                  <a:pt x="8590" y="7812"/>
                </a:lnTo>
                <a:lnTo>
                  <a:pt x="8590" y="7739"/>
                </a:lnTo>
                <a:lnTo>
                  <a:pt x="8566" y="7666"/>
                </a:lnTo>
                <a:lnTo>
                  <a:pt x="8468" y="7520"/>
                </a:lnTo>
                <a:lnTo>
                  <a:pt x="8347" y="7422"/>
                </a:lnTo>
                <a:lnTo>
                  <a:pt x="8225" y="7398"/>
                </a:lnTo>
                <a:lnTo>
                  <a:pt x="8152" y="7325"/>
                </a:lnTo>
                <a:lnTo>
                  <a:pt x="8079" y="7301"/>
                </a:lnTo>
                <a:lnTo>
                  <a:pt x="7982" y="7276"/>
                </a:lnTo>
                <a:close/>
                <a:moveTo>
                  <a:pt x="5889" y="488"/>
                </a:moveTo>
                <a:lnTo>
                  <a:pt x="6205" y="512"/>
                </a:lnTo>
                <a:lnTo>
                  <a:pt x="6716" y="561"/>
                </a:lnTo>
                <a:lnTo>
                  <a:pt x="7373" y="609"/>
                </a:lnTo>
                <a:lnTo>
                  <a:pt x="8055" y="634"/>
                </a:lnTo>
                <a:lnTo>
                  <a:pt x="8736" y="634"/>
                </a:lnTo>
                <a:lnTo>
                  <a:pt x="9393" y="682"/>
                </a:lnTo>
                <a:lnTo>
                  <a:pt x="9587" y="707"/>
                </a:lnTo>
                <a:lnTo>
                  <a:pt x="9782" y="731"/>
                </a:lnTo>
                <a:lnTo>
                  <a:pt x="10001" y="804"/>
                </a:lnTo>
                <a:lnTo>
                  <a:pt x="10196" y="877"/>
                </a:lnTo>
                <a:lnTo>
                  <a:pt x="10366" y="974"/>
                </a:lnTo>
                <a:lnTo>
                  <a:pt x="10439" y="1047"/>
                </a:lnTo>
                <a:lnTo>
                  <a:pt x="10512" y="1120"/>
                </a:lnTo>
                <a:lnTo>
                  <a:pt x="10536" y="1193"/>
                </a:lnTo>
                <a:lnTo>
                  <a:pt x="10585" y="1291"/>
                </a:lnTo>
                <a:lnTo>
                  <a:pt x="10585" y="1388"/>
                </a:lnTo>
                <a:lnTo>
                  <a:pt x="10585" y="1485"/>
                </a:lnTo>
                <a:lnTo>
                  <a:pt x="10536" y="1631"/>
                </a:lnTo>
                <a:lnTo>
                  <a:pt x="10439" y="1777"/>
                </a:lnTo>
                <a:lnTo>
                  <a:pt x="10317" y="1923"/>
                </a:lnTo>
                <a:lnTo>
                  <a:pt x="10196" y="2045"/>
                </a:lnTo>
                <a:lnTo>
                  <a:pt x="9904" y="2288"/>
                </a:lnTo>
                <a:lnTo>
                  <a:pt x="9660" y="2507"/>
                </a:lnTo>
                <a:lnTo>
                  <a:pt x="9587" y="2604"/>
                </a:lnTo>
                <a:lnTo>
                  <a:pt x="9587" y="2677"/>
                </a:lnTo>
                <a:lnTo>
                  <a:pt x="9587" y="2775"/>
                </a:lnTo>
                <a:lnTo>
                  <a:pt x="9636" y="2848"/>
                </a:lnTo>
                <a:lnTo>
                  <a:pt x="9587" y="3091"/>
                </a:lnTo>
                <a:lnTo>
                  <a:pt x="9563" y="3334"/>
                </a:lnTo>
                <a:lnTo>
                  <a:pt x="9563" y="3845"/>
                </a:lnTo>
                <a:lnTo>
                  <a:pt x="9587" y="4381"/>
                </a:lnTo>
                <a:lnTo>
                  <a:pt x="9612" y="4867"/>
                </a:lnTo>
                <a:lnTo>
                  <a:pt x="9612" y="5816"/>
                </a:lnTo>
                <a:lnTo>
                  <a:pt x="9612" y="6060"/>
                </a:lnTo>
                <a:lnTo>
                  <a:pt x="9563" y="6303"/>
                </a:lnTo>
                <a:lnTo>
                  <a:pt x="9563" y="6546"/>
                </a:lnTo>
                <a:lnTo>
                  <a:pt x="9587" y="6765"/>
                </a:lnTo>
                <a:lnTo>
                  <a:pt x="9612" y="6838"/>
                </a:lnTo>
                <a:lnTo>
                  <a:pt x="9660" y="6887"/>
                </a:lnTo>
                <a:lnTo>
                  <a:pt x="9660" y="6936"/>
                </a:lnTo>
                <a:lnTo>
                  <a:pt x="9685" y="6984"/>
                </a:lnTo>
                <a:lnTo>
                  <a:pt x="10269" y="7787"/>
                </a:lnTo>
                <a:lnTo>
                  <a:pt x="10828" y="8639"/>
                </a:lnTo>
                <a:lnTo>
                  <a:pt x="10512" y="8615"/>
                </a:lnTo>
                <a:lnTo>
                  <a:pt x="10171" y="8639"/>
                </a:lnTo>
                <a:lnTo>
                  <a:pt x="9514" y="8663"/>
                </a:lnTo>
                <a:lnTo>
                  <a:pt x="8395" y="8688"/>
                </a:lnTo>
                <a:lnTo>
                  <a:pt x="7300" y="8712"/>
                </a:lnTo>
                <a:lnTo>
                  <a:pt x="6765" y="8736"/>
                </a:lnTo>
                <a:lnTo>
                  <a:pt x="6254" y="8736"/>
                </a:lnTo>
                <a:lnTo>
                  <a:pt x="5208" y="8712"/>
                </a:lnTo>
                <a:lnTo>
                  <a:pt x="4599" y="8712"/>
                </a:lnTo>
                <a:lnTo>
                  <a:pt x="4283" y="8736"/>
                </a:lnTo>
                <a:lnTo>
                  <a:pt x="4137" y="8761"/>
                </a:lnTo>
                <a:lnTo>
                  <a:pt x="3991" y="8809"/>
                </a:lnTo>
                <a:lnTo>
                  <a:pt x="4599" y="8006"/>
                </a:lnTo>
                <a:lnTo>
                  <a:pt x="4940" y="7520"/>
                </a:lnTo>
                <a:lnTo>
                  <a:pt x="5135" y="7276"/>
                </a:lnTo>
                <a:lnTo>
                  <a:pt x="5305" y="7082"/>
                </a:lnTo>
                <a:lnTo>
                  <a:pt x="5354" y="7009"/>
                </a:lnTo>
                <a:lnTo>
                  <a:pt x="5378" y="6911"/>
                </a:lnTo>
                <a:lnTo>
                  <a:pt x="5354" y="6838"/>
                </a:lnTo>
                <a:lnTo>
                  <a:pt x="5329" y="6741"/>
                </a:lnTo>
                <a:lnTo>
                  <a:pt x="5329" y="6717"/>
                </a:lnTo>
                <a:lnTo>
                  <a:pt x="5354" y="6084"/>
                </a:lnTo>
                <a:lnTo>
                  <a:pt x="5354" y="5451"/>
                </a:lnTo>
                <a:lnTo>
                  <a:pt x="5354" y="4794"/>
                </a:lnTo>
                <a:lnTo>
                  <a:pt x="5378" y="4162"/>
                </a:lnTo>
                <a:lnTo>
                  <a:pt x="5402" y="3821"/>
                </a:lnTo>
                <a:lnTo>
                  <a:pt x="5427" y="3432"/>
                </a:lnTo>
                <a:lnTo>
                  <a:pt x="5402" y="3237"/>
                </a:lnTo>
                <a:lnTo>
                  <a:pt x="5378" y="3042"/>
                </a:lnTo>
                <a:lnTo>
                  <a:pt x="5329" y="2872"/>
                </a:lnTo>
                <a:lnTo>
                  <a:pt x="5256" y="2726"/>
                </a:lnTo>
                <a:lnTo>
                  <a:pt x="5256" y="2653"/>
                </a:lnTo>
                <a:lnTo>
                  <a:pt x="5256" y="2604"/>
                </a:lnTo>
                <a:lnTo>
                  <a:pt x="5232" y="2556"/>
                </a:lnTo>
                <a:lnTo>
                  <a:pt x="5183" y="2507"/>
                </a:lnTo>
                <a:lnTo>
                  <a:pt x="4989" y="2385"/>
                </a:lnTo>
                <a:lnTo>
                  <a:pt x="4794" y="2215"/>
                </a:lnTo>
                <a:lnTo>
                  <a:pt x="4648" y="1996"/>
                </a:lnTo>
                <a:lnTo>
                  <a:pt x="4502" y="1777"/>
                </a:lnTo>
                <a:lnTo>
                  <a:pt x="4405" y="1534"/>
                </a:lnTo>
                <a:lnTo>
                  <a:pt x="4380" y="1412"/>
                </a:lnTo>
                <a:lnTo>
                  <a:pt x="4380" y="1291"/>
                </a:lnTo>
                <a:lnTo>
                  <a:pt x="4380" y="1169"/>
                </a:lnTo>
                <a:lnTo>
                  <a:pt x="4429" y="1047"/>
                </a:lnTo>
                <a:lnTo>
                  <a:pt x="4478" y="926"/>
                </a:lnTo>
                <a:lnTo>
                  <a:pt x="4551" y="828"/>
                </a:lnTo>
                <a:lnTo>
                  <a:pt x="4624" y="755"/>
                </a:lnTo>
                <a:lnTo>
                  <a:pt x="4721" y="682"/>
                </a:lnTo>
                <a:lnTo>
                  <a:pt x="4843" y="609"/>
                </a:lnTo>
                <a:lnTo>
                  <a:pt x="4989" y="561"/>
                </a:lnTo>
                <a:lnTo>
                  <a:pt x="5256" y="512"/>
                </a:lnTo>
                <a:lnTo>
                  <a:pt x="5573" y="488"/>
                </a:lnTo>
                <a:close/>
                <a:moveTo>
                  <a:pt x="7446" y="9199"/>
                </a:moveTo>
                <a:lnTo>
                  <a:pt x="7106" y="9612"/>
                </a:lnTo>
                <a:lnTo>
                  <a:pt x="7033" y="9588"/>
                </a:lnTo>
                <a:lnTo>
                  <a:pt x="6960" y="9563"/>
                </a:lnTo>
                <a:lnTo>
                  <a:pt x="6789" y="9563"/>
                </a:lnTo>
                <a:lnTo>
                  <a:pt x="6595" y="9588"/>
                </a:lnTo>
                <a:lnTo>
                  <a:pt x="6424" y="9636"/>
                </a:lnTo>
                <a:lnTo>
                  <a:pt x="6595" y="9466"/>
                </a:lnTo>
                <a:lnTo>
                  <a:pt x="6643" y="9369"/>
                </a:lnTo>
                <a:lnTo>
                  <a:pt x="6692" y="9272"/>
                </a:lnTo>
                <a:lnTo>
                  <a:pt x="6692" y="9223"/>
                </a:lnTo>
                <a:lnTo>
                  <a:pt x="7300" y="9199"/>
                </a:lnTo>
                <a:close/>
                <a:moveTo>
                  <a:pt x="8566" y="9174"/>
                </a:moveTo>
                <a:lnTo>
                  <a:pt x="8347" y="9418"/>
                </a:lnTo>
                <a:lnTo>
                  <a:pt x="8176" y="9661"/>
                </a:lnTo>
                <a:lnTo>
                  <a:pt x="7860" y="10196"/>
                </a:lnTo>
                <a:lnTo>
                  <a:pt x="7836" y="10147"/>
                </a:lnTo>
                <a:lnTo>
                  <a:pt x="7787" y="10050"/>
                </a:lnTo>
                <a:lnTo>
                  <a:pt x="7714" y="9953"/>
                </a:lnTo>
                <a:lnTo>
                  <a:pt x="7617" y="9855"/>
                </a:lnTo>
                <a:lnTo>
                  <a:pt x="7519" y="9782"/>
                </a:lnTo>
                <a:lnTo>
                  <a:pt x="7982" y="9223"/>
                </a:lnTo>
                <a:lnTo>
                  <a:pt x="8030" y="9174"/>
                </a:lnTo>
                <a:close/>
                <a:moveTo>
                  <a:pt x="6765" y="10099"/>
                </a:moveTo>
                <a:lnTo>
                  <a:pt x="6935" y="10172"/>
                </a:lnTo>
                <a:lnTo>
                  <a:pt x="7081" y="10220"/>
                </a:lnTo>
                <a:lnTo>
                  <a:pt x="7227" y="10293"/>
                </a:lnTo>
                <a:lnTo>
                  <a:pt x="7276" y="10366"/>
                </a:lnTo>
                <a:lnTo>
                  <a:pt x="7325" y="10439"/>
                </a:lnTo>
                <a:lnTo>
                  <a:pt x="7373" y="10610"/>
                </a:lnTo>
                <a:lnTo>
                  <a:pt x="7398" y="10780"/>
                </a:lnTo>
                <a:lnTo>
                  <a:pt x="7373" y="10950"/>
                </a:lnTo>
                <a:lnTo>
                  <a:pt x="7325" y="11121"/>
                </a:lnTo>
                <a:lnTo>
                  <a:pt x="7300" y="11242"/>
                </a:lnTo>
                <a:lnTo>
                  <a:pt x="7227" y="11340"/>
                </a:lnTo>
                <a:lnTo>
                  <a:pt x="7154" y="11413"/>
                </a:lnTo>
                <a:lnTo>
                  <a:pt x="7081" y="11510"/>
                </a:lnTo>
                <a:lnTo>
                  <a:pt x="6984" y="11559"/>
                </a:lnTo>
                <a:lnTo>
                  <a:pt x="6887" y="11607"/>
                </a:lnTo>
                <a:lnTo>
                  <a:pt x="6692" y="11680"/>
                </a:lnTo>
                <a:lnTo>
                  <a:pt x="6351" y="11680"/>
                </a:lnTo>
                <a:lnTo>
                  <a:pt x="6254" y="11632"/>
                </a:lnTo>
                <a:lnTo>
                  <a:pt x="6157" y="11607"/>
                </a:lnTo>
                <a:lnTo>
                  <a:pt x="6059" y="11534"/>
                </a:lnTo>
                <a:lnTo>
                  <a:pt x="5986" y="11461"/>
                </a:lnTo>
                <a:lnTo>
                  <a:pt x="5913" y="11364"/>
                </a:lnTo>
                <a:lnTo>
                  <a:pt x="5840" y="11218"/>
                </a:lnTo>
                <a:lnTo>
                  <a:pt x="5816" y="11096"/>
                </a:lnTo>
                <a:lnTo>
                  <a:pt x="5816" y="10950"/>
                </a:lnTo>
                <a:lnTo>
                  <a:pt x="5840" y="10829"/>
                </a:lnTo>
                <a:lnTo>
                  <a:pt x="5889" y="10683"/>
                </a:lnTo>
                <a:lnTo>
                  <a:pt x="5986" y="10585"/>
                </a:lnTo>
                <a:lnTo>
                  <a:pt x="6084" y="10464"/>
                </a:lnTo>
                <a:lnTo>
                  <a:pt x="6181" y="10366"/>
                </a:lnTo>
                <a:lnTo>
                  <a:pt x="6424" y="10220"/>
                </a:lnTo>
                <a:lnTo>
                  <a:pt x="6668" y="10123"/>
                </a:lnTo>
                <a:lnTo>
                  <a:pt x="6741" y="10099"/>
                </a:lnTo>
                <a:close/>
                <a:moveTo>
                  <a:pt x="10926" y="9174"/>
                </a:moveTo>
                <a:lnTo>
                  <a:pt x="10707" y="9539"/>
                </a:lnTo>
                <a:lnTo>
                  <a:pt x="10536" y="9855"/>
                </a:lnTo>
                <a:lnTo>
                  <a:pt x="10244" y="10366"/>
                </a:lnTo>
                <a:lnTo>
                  <a:pt x="9977" y="10877"/>
                </a:lnTo>
                <a:lnTo>
                  <a:pt x="9685" y="11388"/>
                </a:lnTo>
                <a:lnTo>
                  <a:pt x="9393" y="11899"/>
                </a:lnTo>
                <a:lnTo>
                  <a:pt x="9271" y="12118"/>
                </a:lnTo>
                <a:lnTo>
                  <a:pt x="9174" y="12021"/>
                </a:lnTo>
                <a:lnTo>
                  <a:pt x="9101" y="11948"/>
                </a:lnTo>
                <a:lnTo>
                  <a:pt x="8979" y="11899"/>
                </a:lnTo>
                <a:lnTo>
                  <a:pt x="8882" y="11875"/>
                </a:lnTo>
                <a:lnTo>
                  <a:pt x="8760" y="11851"/>
                </a:lnTo>
                <a:lnTo>
                  <a:pt x="8639" y="11851"/>
                </a:lnTo>
                <a:lnTo>
                  <a:pt x="8517" y="11875"/>
                </a:lnTo>
                <a:lnTo>
                  <a:pt x="8420" y="11924"/>
                </a:lnTo>
                <a:lnTo>
                  <a:pt x="8420" y="11924"/>
                </a:lnTo>
                <a:lnTo>
                  <a:pt x="8857" y="11218"/>
                </a:lnTo>
                <a:lnTo>
                  <a:pt x="9320" y="10512"/>
                </a:lnTo>
                <a:lnTo>
                  <a:pt x="9806" y="9831"/>
                </a:lnTo>
                <a:lnTo>
                  <a:pt x="10050" y="9515"/>
                </a:lnTo>
                <a:lnTo>
                  <a:pt x="10317" y="9199"/>
                </a:lnTo>
                <a:lnTo>
                  <a:pt x="10634" y="9199"/>
                </a:lnTo>
                <a:lnTo>
                  <a:pt x="10926" y="9174"/>
                </a:lnTo>
                <a:close/>
                <a:moveTo>
                  <a:pt x="8809" y="12386"/>
                </a:moveTo>
                <a:lnTo>
                  <a:pt x="8833" y="12410"/>
                </a:lnTo>
                <a:lnTo>
                  <a:pt x="8857" y="12459"/>
                </a:lnTo>
                <a:lnTo>
                  <a:pt x="8882" y="12508"/>
                </a:lnTo>
                <a:lnTo>
                  <a:pt x="8882" y="12581"/>
                </a:lnTo>
                <a:lnTo>
                  <a:pt x="8906" y="12654"/>
                </a:lnTo>
                <a:lnTo>
                  <a:pt x="8906" y="12751"/>
                </a:lnTo>
                <a:lnTo>
                  <a:pt x="8882" y="12800"/>
                </a:lnTo>
                <a:lnTo>
                  <a:pt x="8857" y="12897"/>
                </a:lnTo>
                <a:lnTo>
                  <a:pt x="8857" y="12970"/>
                </a:lnTo>
                <a:lnTo>
                  <a:pt x="8809" y="13043"/>
                </a:lnTo>
                <a:lnTo>
                  <a:pt x="8784" y="13092"/>
                </a:lnTo>
                <a:lnTo>
                  <a:pt x="8736" y="13116"/>
                </a:lnTo>
                <a:lnTo>
                  <a:pt x="8711" y="13140"/>
                </a:lnTo>
                <a:lnTo>
                  <a:pt x="8687" y="13140"/>
                </a:lnTo>
                <a:lnTo>
                  <a:pt x="8614" y="13116"/>
                </a:lnTo>
                <a:lnTo>
                  <a:pt x="8517" y="13067"/>
                </a:lnTo>
                <a:lnTo>
                  <a:pt x="8444" y="12970"/>
                </a:lnTo>
                <a:lnTo>
                  <a:pt x="8395" y="12873"/>
                </a:lnTo>
                <a:lnTo>
                  <a:pt x="8395" y="12751"/>
                </a:lnTo>
                <a:lnTo>
                  <a:pt x="8420" y="12629"/>
                </a:lnTo>
                <a:lnTo>
                  <a:pt x="8444" y="12508"/>
                </a:lnTo>
                <a:lnTo>
                  <a:pt x="8614" y="12410"/>
                </a:lnTo>
                <a:lnTo>
                  <a:pt x="8760" y="12386"/>
                </a:lnTo>
                <a:close/>
                <a:moveTo>
                  <a:pt x="7884" y="12702"/>
                </a:moveTo>
                <a:lnTo>
                  <a:pt x="7884" y="12897"/>
                </a:lnTo>
                <a:lnTo>
                  <a:pt x="7909" y="13067"/>
                </a:lnTo>
                <a:lnTo>
                  <a:pt x="7957" y="13189"/>
                </a:lnTo>
                <a:lnTo>
                  <a:pt x="8030" y="13311"/>
                </a:lnTo>
                <a:lnTo>
                  <a:pt x="8128" y="13408"/>
                </a:lnTo>
                <a:lnTo>
                  <a:pt x="8225" y="13481"/>
                </a:lnTo>
                <a:lnTo>
                  <a:pt x="7811" y="13968"/>
                </a:lnTo>
                <a:lnTo>
                  <a:pt x="7568" y="14260"/>
                </a:lnTo>
                <a:lnTo>
                  <a:pt x="7568" y="14065"/>
                </a:lnTo>
                <a:lnTo>
                  <a:pt x="7568" y="13895"/>
                </a:lnTo>
                <a:lnTo>
                  <a:pt x="7544" y="13773"/>
                </a:lnTo>
                <a:lnTo>
                  <a:pt x="7495" y="13676"/>
                </a:lnTo>
                <a:lnTo>
                  <a:pt x="7422" y="13578"/>
                </a:lnTo>
                <a:lnTo>
                  <a:pt x="7349" y="13481"/>
                </a:lnTo>
                <a:lnTo>
                  <a:pt x="7763" y="12873"/>
                </a:lnTo>
                <a:lnTo>
                  <a:pt x="7884" y="12702"/>
                </a:lnTo>
                <a:close/>
                <a:moveTo>
                  <a:pt x="3699" y="9174"/>
                </a:moveTo>
                <a:lnTo>
                  <a:pt x="3869" y="9199"/>
                </a:lnTo>
                <a:lnTo>
                  <a:pt x="4015" y="9223"/>
                </a:lnTo>
                <a:lnTo>
                  <a:pt x="4307" y="9199"/>
                </a:lnTo>
                <a:lnTo>
                  <a:pt x="3310" y="10683"/>
                </a:lnTo>
                <a:lnTo>
                  <a:pt x="2774" y="11437"/>
                </a:lnTo>
                <a:lnTo>
                  <a:pt x="2239" y="12143"/>
                </a:lnTo>
                <a:lnTo>
                  <a:pt x="1996" y="12459"/>
                </a:lnTo>
                <a:lnTo>
                  <a:pt x="1752" y="12775"/>
                </a:lnTo>
                <a:lnTo>
                  <a:pt x="1241" y="13384"/>
                </a:lnTo>
                <a:lnTo>
                  <a:pt x="1071" y="13627"/>
                </a:lnTo>
                <a:lnTo>
                  <a:pt x="876" y="13870"/>
                </a:lnTo>
                <a:lnTo>
                  <a:pt x="731" y="14138"/>
                </a:lnTo>
                <a:lnTo>
                  <a:pt x="682" y="14284"/>
                </a:lnTo>
                <a:lnTo>
                  <a:pt x="633" y="14406"/>
                </a:lnTo>
                <a:lnTo>
                  <a:pt x="585" y="14284"/>
                </a:lnTo>
                <a:lnTo>
                  <a:pt x="536" y="14065"/>
                </a:lnTo>
                <a:lnTo>
                  <a:pt x="512" y="13870"/>
                </a:lnTo>
                <a:lnTo>
                  <a:pt x="560" y="13676"/>
                </a:lnTo>
                <a:lnTo>
                  <a:pt x="633" y="13481"/>
                </a:lnTo>
                <a:lnTo>
                  <a:pt x="706" y="13311"/>
                </a:lnTo>
                <a:lnTo>
                  <a:pt x="779" y="13165"/>
                </a:lnTo>
                <a:lnTo>
                  <a:pt x="779" y="13116"/>
                </a:lnTo>
                <a:lnTo>
                  <a:pt x="949" y="12994"/>
                </a:lnTo>
                <a:lnTo>
                  <a:pt x="1120" y="12848"/>
                </a:lnTo>
                <a:lnTo>
                  <a:pt x="1266" y="12678"/>
                </a:lnTo>
                <a:lnTo>
                  <a:pt x="1412" y="12508"/>
                </a:lnTo>
                <a:lnTo>
                  <a:pt x="1679" y="12118"/>
                </a:lnTo>
                <a:lnTo>
                  <a:pt x="1923" y="11778"/>
                </a:lnTo>
                <a:lnTo>
                  <a:pt x="2288" y="11291"/>
                </a:lnTo>
                <a:lnTo>
                  <a:pt x="2604" y="10780"/>
                </a:lnTo>
                <a:lnTo>
                  <a:pt x="3285" y="9758"/>
                </a:lnTo>
                <a:lnTo>
                  <a:pt x="3699" y="9174"/>
                </a:lnTo>
                <a:close/>
                <a:moveTo>
                  <a:pt x="6984" y="13797"/>
                </a:moveTo>
                <a:lnTo>
                  <a:pt x="7057" y="13846"/>
                </a:lnTo>
                <a:lnTo>
                  <a:pt x="7106" y="13968"/>
                </a:lnTo>
                <a:lnTo>
                  <a:pt x="7130" y="14089"/>
                </a:lnTo>
                <a:lnTo>
                  <a:pt x="7106" y="14211"/>
                </a:lnTo>
                <a:lnTo>
                  <a:pt x="7057" y="14308"/>
                </a:lnTo>
                <a:lnTo>
                  <a:pt x="6984" y="14406"/>
                </a:lnTo>
                <a:lnTo>
                  <a:pt x="6935" y="14430"/>
                </a:lnTo>
                <a:lnTo>
                  <a:pt x="6862" y="14430"/>
                </a:lnTo>
                <a:lnTo>
                  <a:pt x="6692" y="14406"/>
                </a:lnTo>
                <a:lnTo>
                  <a:pt x="6619" y="14381"/>
                </a:lnTo>
                <a:lnTo>
                  <a:pt x="6570" y="14333"/>
                </a:lnTo>
                <a:lnTo>
                  <a:pt x="6546" y="14284"/>
                </a:lnTo>
                <a:lnTo>
                  <a:pt x="6522" y="14211"/>
                </a:lnTo>
                <a:lnTo>
                  <a:pt x="6546" y="14138"/>
                </a:lnTo>
                <a:lnTo>
                  <a:pt x="6595" y="14065"/>
                </a:lnTo>
                <a:lnTo>
                  <a:pt x="6692" y="13919"/>
                </a:lnTo>
                <a:lnTo>
                  <a:pt x="6741" y="13895"/>
                </a:lnTo>
                <a:lnTo>
                  <a:pt x="6814" y="13870"/>
                </a:lnTo>
                <a:lnTo>
                  <a:pt x="6935" y="13846"/>
                </a:lnTo>
                <a:lnTo>
                  <a:pt x="6984" y="13797"/>
                </a:lnTo>
                <a:close/>
                <a:moveTo>
                  <a:pt x="4770" y="9174"/>
                </a:moveTo>
                <a:lnTo>
                  <a:pt x="5281" y="9199"/>
                </a:lnTo>
                <a:lnTo>
                  <a:pt x="5110" y="9393"/>
                </a:lnTo>
                <a:lnTo>
                  <a:pt x="4989" y="9636"/>
                </a:lnTo>
                <a:lnTo>
                  <a:pt x="4745" y="10099"/>
                </a:lnTo>
                <a:lnTo>
                  <a:pt x="4478" y="10561"/>
                </a:lnTo>
                <a:lnTo>
                  <a:pt x="4186" y="11023"/>
                </a:lnTo>
                <a:lnTo>
                  <a:pt x="3869" y="11437"/>
                </a:lnTo>
                <a:lnTo>
                  <a:pt x="3529" y="11851"/>
                </a:lnTo>
                <a:lnTo>
                  <a:pt x="2823" y="12678"/>
                </a:lnTo>
                <a:lnTo>
                  <a:pt x="2117" y="13505"/>
                </a:lnTo>
                <a:lnTo>
                  <a:pt x="1777" y="13846"/>
                </a:lnTo>
                <a:lnTo>
                  <a:pt x="1460" y="14235"/>
                </a:lnTo>
                <a:lnTo>
                  <a:pt x="1144" y="14600"/>
                </a:lnTo>
                <a:lnTo>
                  <a:pt x="998" y="14795"/>
                </a:lnTo>
                <a:lnTo>
                  <a:pt x="876" y="15014"/>
                </a:lnTo>
                <a:lnTo>
                  <a:pt x="779" y="14819"/>
                </a:lnTo>
                <a:lnTo>
                  <a:pt x="706" y="14600"/>
                </a:lnTo>
                <a:lnTo>
                  <a:pt x="925" y="14333"/>
                </a:lnTo>
                <a:lnTo>
                  <a:pt x="1144" y="14041"/>
                </a:lnTo>
                <a:lnTo>
                  <a:pt x="1363" y="13749"/>
                </a:lnTo>
                <a:lnTo>
                  <a:pt x="1582" y="13457"/>
                </a:lnTo>
                <a:lnTo>
                  <a:pt x="2069" y="12897"/>
                </a:lnTo>
                <a:lnTo>
                  <a:pt x="2555" y="12337"/>
                </a:lnTo>
                <a:lnTo>
                  <a:pt x="3091" y="11607"/>
                </a:lnTo>
                <a:lnTo>
                  <a:pt x="3626" y="10853"/>
                </a:lnTo>
                <a:lnTo>
                  <a:pt x="4648" y="9345"/>
                </a:lnTo>
                <a:lnTo>
                  <a:pt x="4697" y="9296"/>
                </a:lnTo>
                <a:lnTo>
                  <a:pt x="4697" y="9272"/>
                </a:lnTo>
                <a:lnTo>
                  <a:pt x="4745" y="9199"/>
                </a:lnTo>
                <a:lnTo>
                  <a:pt x="4770" y="9174"/>
                </a:lnTo>
                <a:close/>
                <a:moveTo>
                  <a:pt x="12094" y="10634"/>
                </a:moveTo>
                <a:lnTo>
                  <a:pt x="12386" y="11072"/>
                </a:lnTo>
                <a:lnTo>
                  <a:pt x="11923" y="11632"/>
                </a:lnTo>
                <a:lnTo>
                  <a:pt x="11461" y="12216"/>
                </a:lnTo>
                <a:lnTo>
                  <a:pt x="10585" y="13359"/>
                </a:lnTo>
                <a:lnTo>
                  <a:pt x="9685" y="14503"/>
                </a:lnTo>
                <a:lnTo>
                  <a:pt x="9295" y="14990"/>
                </a:lnTo>
                <a:lnTo>
                  <a:pt x="9125" y="15257"/>
                </a:lnTo>
                <a:lnTo>
                  <a:pt x="8979" y="15525"/>
                </a:lnTo>
                <a:lnTo>
                  <a:pt x="8152" y="15525"/>
                </a:lnTo>
                <a:lnTo>
                  <a:pt x="8322" y="15379"/>
                </a:lnTo>
                <a:lnTo>
                  <a:pt x="8468" y="15184"/>
                </a:lnTo>
                <a:lnTo>
                  <a:pt x="8736" y="14819"/>
                </a:lnTo>
                <a:lnTo>
                  <a:pt x="9295" y="14065"/>
                </a:lnTo>
                <a:lnTo>
                  <a:pt x="9855" y="13311"/>
                </a:lnTo>
                <a:lnTo>
                  <a:pt x="10098" y="12946"/>
                </a:lnTo>
                <a:lnTo>
                  <a:pt x="10366" y="12605"/>
                </a:lnTo>
                <a:lnTo>
                  <a:pt x="10926" y="11924"/>
                </a:lnTo>
                <a:lnTo>
                  <a:pt x="12094" y="10634"/>
                </a:lnTo>
                <a:close/>
                <a:moveTo>
                  <a:pt x="11364" y="9466"/>
                </a:moveTo>
                <a:lnTo>
                  <a:pt x="11850" y="10220"/>
                </a:lnTo>
                <a:lnTo>
                  <a:pt x="10707" y="11486"/>
                </a:lnTo>
                <a:lnTo>
                  <a:pt x="10171" y="12118"/>
                </a:lnTo>
                <a:lnTo>
                  <a:pt x="9660" y="12800"/>
                </a:lnTo>
                <a:lnTo>
                  <a:pt x="9174" y="13505"/>
                </a:lnTo>
                <a:lnTo>
                  <a:pt x="8711" y="14211"/>
                </a:lnTo>
                <a:lnTo>
                  <a:pt x="8468" y="14503"/>
                </a:lnTo>
                <a:lnTo>
                  <a:pt x="8201" y="14844"/>
                </a:lnTo>
                <a:lnTo>
                  <a:pt x="8079" y="15014"/>
                </a:lnTo>
                <a:lnTo>
                  <a:pt x="7957" y="15184"/>
                </a:lnTo>
                <a:lnTo>
                  <a:pt x="7860" y="15355"/>
                </a:lnTo>
                <a:lnTo>
                  <a:pt x="7811" y="15525"/>
                </a:lnTo>
                <a:lnTo>
                  <a:pt x="6838" y="15549"/>
                </a:lnTo>
                <a:lnTo>
                  <a:pt x="7130" y="15306"/>
                </a:lnTo>
                <a:lnTo>
                  <a:pt x="7422" y="15038"/>
                </a:lnTo>
                <a:lnTo>
                  <a:pt x="7884" y="14503"/>
                </a:lnTo>
                <a:lnTo>
                  <a:pt x="8274" y="14089"/>
                </a:lnTo>
                <a:lnTo>
                  <a:pt x="8639" y="13651"/>
                </a:lnTo>
                <a:lnTo>
                  <a:pt x="8784" y="13651"/>
                </a:lnTo>
                <a:lnTo>
                  <a:pt x="8906" y="13603"/>
                </a:lnTo>
                <a:lnTo>
                  <a:pt x="9028" y="13554"/>
                </a:lnTo>
                <a:lnTo>
                  <a:pt x="9149" y="13457"/>
                </a:lnTo>
                <a:lnTo>
                  <a:pt x="9271" y="13286"/>
                </a:lnTo>
                <a:lnTo>
                  <a:pt x="9368" y="13092"/>
                </a:lnTo>
                <a:lnTo>
                  <a:pt x="9417" y="12873"/>
                </a:lnTo>
                <a:lnTo>
                  <a:pt x="9441" y="12654"/>
                </a:lnTo>
                <a:lnTo>
                  <a:pt x="9514" y="12556"/>
                </a:lnTo>
                <a:lnTo>
                  <a:pt x="9709" y="12289"/>
                </a:lnTo>
                <a:lnTo>
                  <a:pt x="9855" y="12045"/>
                </a:lnTo>
                <a:lnTo>
                  <a:pt x="10171" y="11510"/>
                </a:lnTo>
                <a:lnTo>
                  <a:pt x="10439" y="10975"/>
                </a:lnTo>
                <a:lnTo>
                  <a:pt x="10731" y="10439"/>
                </a:lnTo>
                <a:lnTo>
                  <a:pt x="11047" y="9953"/>
                </a:lnTo>
                <a:lnTo>
                  <a:pt x="11364" y="9466"/>
                </a:lnTo>
                <a:close/>
                <a:moveTo>
                  <a:pt x="12605" y="11437"/>
                </a:moveTo>
                <a:lnTo>
                  <a:pt x="12945" y="11972"/>
                </a:lnTo>
                <a:lnTo>
                  <a:pt x="12678" y="12386"/>
                </a:lnTo>
                <a:lnTo>
                  <a:pt x="12361" y="12800"/>
                </a:lnTo>
                <a:lnTo>
                  <a:pt x="11753" y="13603"/>
                </a:lnTo>
                <a:lnTo>
                  <a:pt x="11583" y="13822"/>
                </a:lnTo>
                <a:lnTo>
                  <a:pt x="11388" y="14065"/>
                </a:lnTo>
                <a:lnTo>
                  <a:pt x="10950" y="14527"/>
                </a:lnTo>
                <a:lnTo>
                  <a:pt x="10755" y="14795"/>
                </a:lnTo>
                <a:lnTo>
                  <a:pt x="10585" y="15038"/>
                </a:lnTo>
                <a:lnTo>
                  <a:pt x="10439" y="15306"/>
                </a:lnTo>
                <a:lnTo>
                  <a:pt x="10317" y="15574"/>
                </a:lnTo>
                <a:lnTo>
                  <a:pt x="9368" y="15549"/>
                </a:lnTo>
                <a:lnTo>
                  <a:pt x="9539" y="15379"/>
                </a:lnTo>
                <a:lnTo>
                  <a:pt x="9685" y="15184"/>
                </a:lnTo>
                <a:lnTo>
                  <a:pt x="9977" y="14795"/>
                </a:lnTo>
                <a:lnTo>
                  <a:pt x="10999" y="13505"/>
                </a:lnTo>
                <a:lnTo>
                  <a:pt x="11802" y="12483"/>
                </a:lnTo>
                <a:lnTo>
                  <a:pt x="12605" y="11437"/>
                </a:lnTo>
                <a:close/>
                <a:moveTo>
                  <a:pt x="5865" y="9199"/>
                </a:moveTo>
                <a:lnTo>
                  <a:pt x="6230" y="9223"/>
                </a:lnTo>
                <a:lnTo>
                  <a:pt x="6084" y="9369"/>
                </a:lnTo>
                <a:lnTo>
                  <a:pt x="5962" y="9539"/>
                </a:lnTo>
                <a:lnTo>
                  <a:pt x="5767" y="9855"/>
                </a:lnTo>
                <a:lnTo>
                  <a:pt x="5548" y="10196"/>
                </a:lnTo>
                <a:lnTo>
                  <a:pt x="5451" y="10318"/>
                </a:lnTo>
                <a:lnTo>
                  <a:pt x="5378" y="10464"/>
                </a:lnTo>
                <a:lnTo>
                  <a:pt x="4891" y="11194"/>
                </a:lnTo>
                <a:lnTo>
                  <a:pt x="4380" y="11924"/>
                </a:lnTo>
                <a:lnTo>
                  <a:pt x="3991" y="12435"/>
                </a:lnTo>
                <a:lnTo>
                  <a:pt x="3577" y="12921"/>
                </a:lnTo>
                <a:lnTo>
                  <a:pt x="2750" y="13895"/>
                </a:lnTo>
                <a:lnTo>
                  <a:pt x="2409" y="14235"/>
                </a:lnTo>
                <a:lnTo>
                  <a:pt x="2069" y="14673"/>
                </a:lnTo>
                <a:lnTo>
                  <a:pt x="1898" y="14917"/>
                </a:lnTo>
                <a:lnTo>
                  <a:pt x="1752" y="15136"/>
                </a:lnTo>
                <a:lnTo>
                  <a:pt x="1655" y="15379"/>
                </a:lnTo>
                <a:lnTo>
                  <a:pt x="1631" y="15476"/>
                </a:lnTo>
                <a:lnTo>
                  <a:pt x="1631" y="15598"/>
                </a:lnTo>
                <a:lnTo>
                  <a:pt x="1363" y="15501"/>
                </a:lnTo>
                <a:lnTo>
                  <a:pt x="1266" y="15452"/>
                </a:lnTo>
                <a:lnTo>
                  <a:pt x="1193" y="15403"/>
                </a:lnTo>
                <a:lnTo>
                  <a:pt x="1047" y="15233"/>
                </a:lnTo>
                <a:lnTo>
                  <a:pt x="1217" y="15111"/>
                </a:lnTo>
                <a:lnTo>
                  <a:pt x="1387" y="14965"/>
                </a:lnTo>
                <a:lnTo>
                  <a:pt x="1704" y="14625"/>
                </a:lnTo>
                <a:lnTo>
                  <a:pt x="2263" y="13943"/>
                </a:lnTo>
                <a:lnTo>
                  <a:pt x="2993" y="13092"/>
                </a:lnTo>
                <a:lnTo>
                  <a:pt x="3723" y="12264"/>
                </a:lnTo>
                <a:lnTo>
                  <a:pt x="4040" y="11924"/>
                </a:lnTo>
                <a:lnTo>
                  <a:pt x="4332" y="11559"/>
                </a:lnTo>
                <a:lnTo>
                  <a:pt x="4599" y="11169"/>
                </a:lnTo>
                <a:lnTo>
                  <a:pt x="4867" y="10756"/>
                </a:lnTo>
                <a:lnTo>
                  <a:pt x="5086" y="10366"/>
                </a:lnTo>
                <a:lnTo>
                  <a:pt x="5281" y="9953"/>
                </a:lnTo>
                <a:lnTo>
                  <a:pt x="5402" y="9734"/>
                </a:lnTo>
                <a:lnTo>
                  <a:pt x="5524" y="9563"/>
                </a:lnTo>
                <a:lnTo>
                  <a:pt x="5670" y="9369"/>
                </a:lnTo>
                <a:lnTo>
                  <a:pt x="5840" y="9223"/>
                </a:lnTo>
                <a:lnTo>
                  <a:pt x="5865" y="9199"/>
                </a:lnTo>
                <a:close/>
                <a:moveTo>
                  <a:pt x="6351" y="14746"/>
                </a:moveTo>
                <a:lnTo>
                  <a:pt x="6497" y="14819"/>
                </a:lnTo>
                <a:lnTo>
                  <a:pt x="6643" y="14868"/>
                </a:lnTo>
                <a:lnTo>
                  <a:pt x="6814" y="14892"/>
                </a:lnTo>
                <a:lnTo>
                  <a:pt x="6984" y="14868"/>
                </a:lnTo>
                <a:lnTo>
                  <a:pt x="6911" y="14941"/>
                </a:lnTo>
                <a:lnTo>
                  <a:pt x="6619" y="15233"/>
                </a:lnTo>
                <a:lnTo>
                  <a:pt x="6497" y="15379"/>
                </a:lnTo>
                <a:lnTo>
                  <a:pt x="6376" y="15549"/>
                </a:lnTo>
                <a:lnTo>
                  <a:pt x="5475" y="15598"/>
                </a:lnTo>
                <a:lnTo>
                  <a:pt x="5719" y="15403"/>
                </a:lnTo>
                <a:lnTo>
                  <a:pt x="5938" y="15184"/>
                </a:lnTo>
                <a:lnTo>
                  <a:pt x="6351" y="14746"/>
                </a:lnTo>
                <a:close/>
                <a:moveTo>
                  <a:pt x="13164" y="12264"/>
                </a:moveTo>
                <a:lnTo>
                  <a:pt x="13432" y="12605"/>
                </a:lnTo>
                <a:lnTo>
                  <a:pt x="13189" y="12873"/>
                </a:lnTo>
                <a:lnTo>
                  <a:pt x="12994" y="13189"/>
                </a:lnTo>
                <a:lnTo>
                  <a:pt x="12629" y="13797"/>
                </a:lnTo>
                <a:lnTo>
                  <a:pt x="12361" y="14235"/>
                </a:lnTo>
                <a:lnTo>
                  <a:pt x="12069" y="14673"/>
                </a:lnTo>
                <a:lnTo>
                  <a:pt x="11777" y="15136"/>
                </a:lnTo>
                <a:lnTo>
                  <a:pt x="11656" y="15355"/>
                </a:lnTo>
                <a:lnTo>
                  <a:pt x="11534" y="15598"/>
                </a:lnTo>
                <a:lnTo>
                  <a:pt x="10828" y="15598"/>
                </a:lnTo>
                <a:lnTo>
                  <a:pt x="10609" y="15574"/>
                </a:lnTo>
                <a:lnTo>
                  <a:pt x="10901" y="15209"/>
                </a:lnTo>
                <a:lnTo>
                  <a:pt x="11169" y="14844"/>
                </a:lnTo>
                <a:lnTo>
                  <a:pt x="11558" y="14357"/>
                </a:lnTo>
                <a:lnTo>
                  <a:pt x="11923" y="13895"/>
                </a:lnTo>
                <a:lnTo>
                  <a:pt x="12556" y="13092"/>
                </a:lnTo>
                <a:lnTo>
                  <a:pt x="12872" y="12702"/>
                </a:lnTo>
                <a:lnTo>
                  <a:pt x="13164" y="12264"/>
                </a:lnTo>
                <a:close/>
                <a:moveTo>
                  <a:pt x="9344" y="9150"/>
                </a:moveTo>
                <a:lnTo>
                  <a:pt x="9782" y="9174"/>
                </a:lnTo>
                <a:lnTo>
                  <a:pt x="9490" y="9539"/>
                </a:lnTo>
                <a:lnTo>
                  <a:pt x="9222" y="9928"/>
                </a:lnTo>
                <a:lnTo>
                  <a:pt x="8711" y="10707"/>
                </a:lnTo>
                <a:lnTo>
                  <a:pt x="8201" y="11510"/>
                </a:lnTo>
                <a:lnTo>
                  <a:pt x="7957" y="11899"/>
                </a:lnTo>
                <a:lnTo>
                  <a:pt x="7690" y="12289"/>
                </a:lnTo>
                <a:lnTo>
                  <a:pt x="6935" y="13311"/>
                </a:lnTo>
                <a:lnTo>
                  <a:pt x="6789" y="13335"/>
                </a:lnTo>
                <a:lnTo>
                  <a:pt x="6668" y="13384"/>
                </a:lnTo>
                <a:lnTo>
                  <a:pt x="6595" y="13432"/>
                </a:lnTo>
                <a:lnTo>
                  <a:pt x="6570" y="13505"/>
                </a:lnTo>
                <a:lnTo>
                  <a:pt x="6473" y="13554"/>
                </a:lnTo>
                <a:lnTo>
                  <a:pt x="6351" y="13651"/>
                </a:lnTo>
                <a:lnTo>
                  <a:pt x="6230" y="13773"/>
                </a:lnTo>
                <a:lnTo>
                  <a:pt x="6157" y="13943"/>
                </a:lnTo>
                <a:lnTo>
                  <a:pt x="6108" y="14089"/>
                </a:lnTo>
                <a:lnTo>
                  <a:pt x="6084" y="14260"/>
                </a:lnTo>
                <a:lnTo>
                  <a:pt x="6108" y="14406"/>
                </a:lnTo>
                <a:lnTo>
                  <a:pt x="5548" y="14990"/>
                </a:lnTo>
                <a:lnTo>
                  <a:pt x="5281" y="15306"/>
                </a:lnTo>
                <a:lnTo>
                  <a:pt x="5037" y="15598"/>
                </a:lnTo>
                <a:lnTo>
                  <a:pt x="4697" y="15622"/>
                </a:lnTo>
                <a:lnTo>
                  <a:pt x="4113" y="15647"/>
                </a:lnTo>
                <a:lnTo>
                  <a:pt x="4356" y="15452"/>
                </a:lnTo>
                <a:lnTo>
                  <a:pt x="4575" y="15233"/>
                </a:lnTo>
                <a:lnTo>
                  <a:pt x="4770" y="15014"/>
                </a:lnTo>
                <a:lnTo>
                  <a:pt x="4940" y="14795"/>
                </a:lnTo>
                <a:lnTo>
                  <a:pt x="5256" y="14333"/>
                </a:lnTo>
                <a:lnTo>
                  <a:pt x="5548" y="13870"/>
                </a:lnTo>
                <a:lnTo>
                  <a:pt x="5840" y="13408"/>
                </a:lnTo>
                <a:lnTo>
                  <a:pt x="6132" y="12946"/>
                </a:lnTo>
                <a:lnTo>
                  <a:pt x="6400" y="12605"/>
                </a:lnTo>
                <a:lnTo>
                  <a:pt x="6692" y="12264"/>
                </a:lnTo>
                <a:lnTo>
                  <a:pt x="6887" y="12216"/>
                </a:lnTo>
                <a:lnTo>
                  <a:pt x="7057" y="12167"/>
                </a:lnTo>
                <a:lnTo>
                  <a:pt x="7227" y="12070"/>
                </a:lnTo>
                <a:lnTo>
                  <a:pt x="7398" y="11972"/>
                </a:lnTo>
                <a:lnTo>
                  <a:pt x="7544" y="11851"/>
                </a:lnTo>
                <a:lnTo>
                  <a:pt x="7665" y="11705"/>
                </a:lnTo>
                <a:lnTo>
                  <a:pt x="7787" y="11534"/>
                </a:lnTo>
                <a:lnTo>
                  <a:pt x="7884" y="11340"/>
                </a:lnTo>
                <a:lnTo>
                  <a:pt x="7933" y="11145"/>
                </a:lnTo>
                <a:lnTo>
                  <a:pt x="7982" y="10902"/>
                </a:lnTo>
                <a:lnTo>
                  <a:pt x="8249" y="10488"/>
                </a:lnTo>
                <a:lnTo>
                  <a:pt x="8493" y="10074"/>
                </a:lnTo>
                <a:lnTo>
                  <a:pt x="8760" y="9661"/>
                </a:lnTo>
                <a:lnTo>
                  <a:pt x="9052" y="9247"/>
                </a:lnTo>
                <a:lnTo>
                  <a:pt x="9101" y="9150"/>
                </a:lnTo>
                <a:close/>
                <a:moveTo>
                  <a:pt x="13700" y="12946"/>
                </a:moveTo>
                <a:lnTo>
                  <a:pt x="13797" y="13067"/>
                </a:lnTo>
                <a:lnTo>
                  <a:pt x="14065" y="13384"/>
                </a:lnTo>
                <a:lnTo>
                  <a:pt x="13967" y="13481"/>
                </a:lnTo>
                <a:lnTo>
                  <a:pt x="13870" y="13603"/>
                </a:lnTo>
                <a:lnTo>
                  <a:pt x="13724" y="13895"/>
                </a:lnTo>
                <a:lnTo>
                  <a:pt x="13578" y="14187"/>
                </a:lnTo>
                <a:lnTo>
                  <a:pt x="13432" y="14430"/>
                </a:lnTo>
                <a:lnTo>
                  <a:pt x="13213" y="14771"/>
                </a:lnTo>
                <a:lnTo>
                  <a:pt x="12970" y="15063"/>
                </a:lnTo>
                <a:lnTo>
                  <a:pt x="12483" y="15647"/>
                </a:lnTo>
                <a:lnTo>
                  <a:pt x="12240" y="15622"/>
                </a:lnTo>
                <a:lnTo>
                  <a:pt x="12021" y="15647"/>
                </a:lnTo>
                <a:lnTo>
                  <a:pt x="11923" y="15622"/>
                </a:lnTo>
                <a:lnTo>
                  <a:pt x="12045" y="15476"/>
                </a:lnTo>
                <a:lnTo>
                  <a:pt x="12191" y="15330"/>
                </a:lnTo>
                <a:lnTo>
                  <a:pt x="12410" y="14990"/>
                </a:lnTo>
                <a:lnTo>
                  <a:pt x="12824" y="14284"/>
                </a:lnTo>
                <a:lnTo>
                  <a:pt x="13335" y="13457"/>
                </a:lnTo>
                <a:lnTo>
                  <a:pt x="13700" y="12946"/>
                </a:lnTo>
                <a:close/>
                <a:moveTo>
                  <a:pt x="14284" y="13870"/>
                </a:moveTo>
                <a:lnTo>
                  <a:pt x="14284" y="14016"/>
                </a:lnTo>
                <a:lnTo>
                  <a:pt x="14284" y="14162"/>
                </a:lnTo>
                <a:lnTo>
                  <a:pt x="14259" y="14333"/>
                </a:lnTo>
                <a:lnTo>
                  <a:pt x="14186" y="14527"/>
                </a:lnTo>
                <a:lnTo>
                  <a:pt x="14065" y="14771"/>
                </a:lnTo>
                <a:lnTo>
                  <a:pt x="13919" y="15063"/>
                </a:lnTo>
                <a:lnTo>
                  <a:pt x="13724" y="15306"/>
                </a:lnTo>
                <a:lnTo>
                  <a:pt x="13627" y="15428"/>
                </a:lnTo>
                <a:lnTo>
                  <a:pt x="13529" y="15501"/>
                </a:lnTo>
                <a:lnTo>
                  <a:pt x="13408" y="15574"/>
                </a:lnTo>
                <a:lnTo>
                  <a:pt x="13286" y="15622"/>
                </a:lnTo>
                <a:lnTo>
                  <a:pt x="13164" y="15647"/>
                </a:lnTo>
                <a:lnTo>
                  <a:pt x="13018" y="15647"/>
                </a:lnTo>
                <a:lnTo>
                  <a:pt x="13189" y="15476"/>
                </a:lnTo>
                <a:lnTo>
                  <a:pt x="13359" y="15257"/>
                </a:lnTo>
                <a:lnTo>
                  <a:pt x="13651" y="14868"/>
                </a:lnTo>
                <a:lnTo>
                  <a:pt x="13967" y="14381"/>
                </a:lnTo>
                <a:lnTo>
                  <a:pt x="14138" y="14138"/>
                </a:lnTo>
                <a:lnTo>
                  <a:pt x="14284" y="13870"/>
                </a:lnTo>
                <a:close/>
                <a:moveTo>
                  <a:pt x="5865" y="12094"/>
                </a:moveTo>
                <a:lnTo>
                  <a:pt x="5986" y="12167"/>
                </a:lnTo>
                <a:lnTo>
                  <a:pt x="6108" y="12216"/>
                </a:lnTo>
                <a:lnTo>
                  <a:pt x="5962" y="12386"/>
                </a:lnTo>
                <a:lnTo>
                  <a:pt x="5670" y="12800"/>
                </a:lnTo>
                <a:lnTo>
                  <a:pt x="5402" y="13238"/>
                </a:lnTo>
                <a:lnTo>
                  <a:pt x="4867" y="14114"/>
                </a:lnTo>
                <a:lnTo>
                  <a:pt x="4526" y="14600"/>
                </a:lnTo>
                <a:lnTo>
                  <a:pt x="4356" y="14819"/>
                </a:lnTo>
                <a:lnTo>
                  <a:pt x="4161" y="15038"/>
                </a:lnTo>
                <a:lnTo>
                  <a:pt x="4015" y="15209"/>
                </a:lnTo>
                <a:lnTo>
                  <a:pt x="3845" y="15355"/>
                </a:lnTo>
                <a:lnTo>
                  <a:pt x="3675" y="15525"/>
                </a:lnTo>
                <a:lnTo>
                  <a:pt x="3529" y="15671"/>
                </a:lnTo>
                <a:lnTo>
                  <a:pt x="2847" y="15695"/>
                </a:lnTo>
                <a:lnTo>
                  <a:pt x="2847" y="15695"/>
                </a:lnTo>
                <a:lnTo>
                  <a:pt x="3018" y="15501"/>
                </a:lnTo>
                <a:lnTo>
                  <a:pt x="3796" y="14625"/>
                </a:lnTo>
                <a:lnTo>
                  <a:pt x="4575" y="13797"/>
                </a:lnTo>
                <a:lnTo>
                  <a:pt x="4940" y="13359"/>
                </a:lnTo>
                <a:lnTo>
                  <a:pt x="5281" y="12921"/>
                </a:lnTo>
                <a:lnTo>
                  <a:pt x="5865" y="12094"/>
                </a:lnTo>
                <a:close/>
                <a:moveTo>
                  <a:pt x="5281" y="11364"/>
                </a:moveTo>
                <a:lnTo>
                  <a:pt x="5378" y="11607"/>
                </a:lnTo>
                <a:lnTo>
                  <a:pt x="5451" y="11729"/>
                </a:lnTo>
                <a:lnTo>
                  <a:pt x="5548" y="11851"/>
                </a:lnTo>
                <a:lnTo>
                  <a:pt x="5232" y="12289"/>
                </a:lnTo>
                <a:lnTo>
                  <a:pt x="4867" y="12800"/>
                </a:lnTo>
                <a:lnTo>
                  <a:pt x="4478" y="13286"/>
                </a:lnTo>
                <a:lnTo>
                  <a:pt x="3650" y="14211"/>
                </a:lnTo>
                <a:lnTo>
                  <a:pt x="3334" y="14576"/>
                </a:lnTo>
                <a:lnTo>
                  <a:pt x="2993" y="14941"/>
                </a:lnTo>
                <a:lnTo>
                  <a:pt x="2750" y="15330"/>
                </a:lnTo>
                <a:lnTo>
                  <a:pt x="2507" y="15720"/>
                </a:lnTo>
                <a:lnTo>
                  <a:pt x="2166" y="15695"/>
                </a:lnTo>
                <a:lnTo>
                  <a:pt x="1825" y="15647"/>
                </a:lnTo>
                <a:lnTo>
                  <a:pt x="1947" y="15525"/>
                </a:lnTo>
                <a:lnTo>
                  <a:pt x="2044" y="15403"/>
                </a:lnTo>
                <a:lnTo>
                  <a:pt x="2239" y="15111"/>
                </a:lnTo>
                <a:lnTo>
                  <a:pt x="2604" y="14625"/>
                </a:lnTo>
                <a:lnTo>
                  <a:pt x="3018" y="14162"/>
                </a:lnTo>
                <a:lnTo>
                  <a:pt x="3748" y="13311"/>
                </a:lnTo>
                <a:lnTo>
                  <a:pt x="4113" y="12897"/>
                </a:lnTo>
                <a:lnTo>
                  <a:pt x="4478" y="12459"/>
                </a:lnTo>
                <a:lnTo>
                  <a:pt x="4867" y="11924"/>
                </a:lnTo>
                <a:lnTo>
                  <a:pt x="5281" y="11364"/>
                </a:lnTo>
                <a:close/>
                <a:moveTo>
                  <a:pt x="5500" y="1"/>
                </a:moveTo>
                <a:lnTo>
                  <a:pt x="5086" y="50"/>
                </a:lnTo>
                <a:lnTo>
                  <a:pt x="4916" y="98"/>
                </a:lnTo>
                <a:lnTo>
                  <a:pt x="4721" y="147"/>
                </a:lnTo>
                <a:lnTo>
                  <a:pt x="4551" y="220"/>
                </a:lnTo>
                <a:lnTo>
                  <a:pt x="4405" y="293"/>
                </a:lnTo>
                <a:lnTo>
                  <a:pt x="4259" y="415"/>
                </a:lnTo>
                <a:lnTo>
                  <a:pt x="4137" y="512"/>
                </a:lnTo>
                <a:lnTo>
                  <a:pt x="4040" y="658"/>
                </a:lnTo>
                <a:lnTo>
                  <a:pt x="3991" y="828"/>
                </a:lnTo>
                <a:lnTo>
                  <a:pt x="3942" y="1072"/>
                </a:lnTo>
                <a:lnTo>
                  <a:pt x="3942" y="1388"/>
                </a:lnTo>
                <a:lnTo>
                  <a:pt x="3967" y="1704"/>
                </a:lnTo>
                <a:lnTo>
                  <a:pt x="4064" y="2020"/>
                </a:lnTo>
                <a:lnTo>
                  <a:pt x="4210" y="2288"/>
                </a:lnTo>
                <a:lnTo>
                  <a:pt x="4283" y="2434"/>
                </a:lnTo>
                <a:lnTo>
                  <a:pt x="4380" y="2556"/>
                </a:lnTo>
                <a:lnTo>
                  <a:pt x="4502" y="2653"/>
                </a:lnTo>
                <a:lnTo>
                  <a:pt x="4599" y="2726"/>
                </a:lnTo>
                <a:lnTo>
                  <a:pt x="4745" y="2799"/>
                </a:lnTo>
                <a:lnTo>
                  <a:pt x="4867" y="2823"/>
                </a:lnTo>
                <a:lnTo>
                  <a:pt x="4891" y="3213"/>
                </a:lnTo>
                <a:lnTo>
                  <a:pt x="4891" y="3578"/>
                </a:lnTo>
                <a:lnTo>
                  <a:pt x="4843" y="4332"/>
                </a:lnTo>
                <a:lnTo>
                  <a:pt x="4843" y="4965"/>
                </a:lnTo>
                <a:lnTo>
                  <a:pt x="4843" y="5622"/>
                </a:lnTo>
                <a:lnTo>
                  <a:pt x="4843" y="5914"/>
                </a:lnTo>
                <a:lnTo>
                  <a:pt x="4818" y="6206"/>
                </a:lnTo>
                <a:lnTo>
                  <a:pt x="4794" y="6473"/>
                </a:lnTo>
                <a:lnTo>
                  <a:pt x="4818" y="6619"/>
                </a:lnTo>
                <a:lnTo>
                  <a:pt x="4843" y="6765"/>
                </a:lnTo>
                <a:lnTo>
                  <a:pt x="4697" y="6911"/>
                </a:lnTo>
                <a:lnTo>
                  <a:pt x="4551" y="7082"/>
                </a:lnTo>
                <a:lnTo>
                  <a:pt x="4332" y="7447"/>
                </a:lnTo>
                <a:lnTo>
                  <a:pt x="3723" y="8250"/>
                </a:lnTo>
                <a:lnTo>
                  <a:pt x="3115" y="9077"/>
                </a:lnTo>
                <a:lnTo>
                  <a:pt x="2434" y="10074"/>
                </a:lnTo>
                <a:lnTo>
                  <a:pt x="1728" y="11072"/>
                </a:lnTo>
                <a:lnTo>
                  <a:pt x="1047" y="12045"/>
                </a:lnTo>
                <a:lnTo>
                  <a:pt x="706" y="12483"/>
                </a:lnTo>
                <a:lnTo>
                  <a:pt x="560" y="12702"/>
                </a:lnTo>
                <a:lnTo>
                  <a:pt x="487" y="12824"/>
                </a:lnTo>
                <a:lnTo>
                  <a:pt x="463" y="12946"/>
                </a:lnTo>
                <a:lnTo>
                  <a:pt x="366" y="13043"/>
                </a:lnTo>
                <a:lnTo>
                  <a:pt x="293" y="13116"/>
                </a:lnTo>
                <a:lnTo>
                  <a:pt x="147" y="13335"/>
                </a:lnTo>
                <a:lnTo>
                  <a:pt x="74" y="13578"/>
                </a:lnTo>
                <a:lnTo>
                  <a:pt x="1" y="13773"/>
                </a:lnTo>
                <a:lnTo>
                  <a:pt x="1" y="13968"/>
                </a:lnTo>
                <a:lnTo>
                  <a:pt x="25" y="14138"/>
                </a:lnTo>
                <a:lnTo>
                  <a:pt x="49" y="14333"/>
                </a:lnTo>
                <a:lnTo>
                  <a:pt x="122" y="14503"/>
                </a:lnTo>
                <a:lnTo>
                  <a:pt x="268" y="14868"/>
                </a:lnTo>
                <a:lnTo>
                  <a:pt x="414" y="15184"/>
                </a:lnTo>
                <a:lnTo>
                  <a:pt x="512" y="15355"/>
                </a:lnTo>
                <a:lnTo>
                  <a:pt x="633" y="15501"/>
                </a:lnTo>
                <a:lnTo>
                  <a:pt x="755" y="15647"/>
                </a:lnTo>
                <a:lnTo>
                  <a:pt x="876" y="15744"/>
                </a:lnTo>
                <a:lnTo>
                  <a:pt x="998" y="15841"/>
                </a:lnTo>
                <a:lnTo>
                  <a:pt x="1144" y="15939"/>
                </a:lnTo>
                <a:lnTo>
                  <a:pt x="1290" y="15987"/>
                </a:lnTo>
                <a:lnTo>
                  <a:pt x="1460" y="16060"/>
                </a:lnTo>
                <a:lnTo>
                  <a:pt x="1777" y="16133"/>
                </a:lnTo>
                <a:lnTo>
                  <a:pt x="2117" y="16182"/>
                </a:lnTo>
                <a:lnTo>
                  <a:pt x="2482" y="16182"/>
                </a:lnTo>
                <a:lnTo>
                  <a:pt x="2847" y="16158"/>
                </a:lnTo>
                <a:lnTo>
                  <a:pt x="5208" y="16060"/>
                </a:lnTo>
                <a:lnTo>
                  <a:pt x="6400" y="16012"/>
                </a:lnTo>
                <a:lnTo>
                  <a:pt x="7568" y="15987"/>
                </a:lnTo>
                <a:lnTo>
                  <a:pt x="8711" y="15987"/>
                </a:lnTo>
                <a:lnTo>
                  <a:pt x="9879" y="16036"/>
                </a:lnTo>
                <a:lnTo>
                  <a:pt x="10828" y="16036"/>
                </a:lnTo>
                <a:lnTo>
                  <a:pt x="11339" y="16060"/>
                </a:lnTo>
                <a:lnTo>
                  <a:pt x="11826" y="16109"/>
                </a:lnTo>
                <a:lnTo>
                  <a:pt x="11850" y="16158"/>
                </a:lnTo>
                <a:lnTo>
                  <a:pt x="11899" y="16182"/>
                </a:lnTo>
                <a:lnTo>
                  <a:pt x="11972" y="16206"/>
                </a:lnTo>
                <a:lnTo>
                  <a:pt x="12045" y="16206"/>
                </a:lnTo>
                <a:lnTo>
                  <a:pt x="12459" y="16182"/>
                </a:lnTo>
                <a:lnTo>
                  <a:pt x="13067" y="16182"/>
                </a:lnTo>
                <a:lnTo>
                  <a:pt x="13262" y="16158"/>
                </a:lnTo>
                <a:lnTo>
                  <a:pt x="13456" y="16109"/>
                </a:lnTo>
                <a:lnTo>
                  <a:pt x="13651" y="16060"/>
                </a:lnTo>
                <a:lnTo>
                  <a:pt x="13773" y="15987"/>
                </a:lnTo>
                <a:lnTo>
                  <a:pt x="13870" y="15914"/>
                </a:lnTo>
                <a:lnTo>
                  <a:pt x="14065" y="15744"/>
                </a:lnTo>
                <a:lnTo>
                  <a:pt x="14211" y="15549"/>
                </a:lnTo>
                <a:lnTo>
                  <a:pt x="14357" y="15330"/>
                </a:lnTo>
                <a:lnTo>
                  <a:pt x="14527" y="14990"/>
                </a:lnTo>
                <a:lnTo>
                  <a:pt x="14697" y="14673"/>
                </a:lnTo>
                <a:lnTo>
                  <a:pt x="14770" y="14503"/>
                </a:lnTo>
                <a:lnTo>
                  <a:pt x="14795" y="14308"/>
                </a:lnTo>
                <a:lnTo>
                  <a:pt x="14843" y="14138"/>
                </a:lnTo>
                <a:lnTo>
                  <a:pt x="14843" y="13943"/>
                </a:lnTo>
                <a:lnTo>
                  <a:pt x="14819" y="13749"/>
                </a:lnTo>
                <a:lnTo>
                  <a:pt x="14770" y="13578"/>
                </a:lnTo>
                <a:lnTo>
                  <a:pt x="14697" y="13408"/>
                </a:lnTo>
                <a:lnTo>
                  <a:pt x="14624" y="13262"/>
                </a:lnTo>
                <a:lnTo>
                  <a:pt x="14405" y="12970"/>
                </a:lnTo>
                <a:lnTo>
                  <a:pt x="14162" y="12702"/>
                </a:lnTo>
                <a:lnTo>
                  <a:pt x="13773" y="12240"/>
                </a:lnTo>
                <a:lnTo>
                  <a:pt x="13408" y="11753"/>
                </a:lnTo>
                <a:lnTo>
                  <a:pt x="13408" y="11705"/>
                </a:lnTo>
                <a:lnTo>
                  <a:pt x="13359" y="11680"/>
                </a:lnTo>
                <a:lnTo>
                  <a:pt x="13018" y="11145"/>
                </a:lnTo>
                <a:lnTo>
                  <a:pt x="12702" y="10610"/>
                </a:lnTo>
                <a:lnTo>
                  <a:pt x="12410" y="10074"/>
                </a:lnTo>
                <a:lnTo>
                  <a:pt x="12094" y="9563"/>
                </a:lnTo>
                <a:lnTo>
                  <a:pt x="11534" y="8736"/>
                </a:lnTo>
                <a:lnTo>
                  <a:pt x="10974" y="7909"/>
                </a:lnTo>
                <a:lnTo>
                  <a:pt x="10755" y="7593"/>
                </a:lnTo>
                <a:lnTo>
                  <a:pt x="10536" y="7276"/>
                </a:lnTo>
                <a:lnTo>
                  <a:pt x="10415" y="7130"/>
                </a:lnTo>
                <a:lnTo>
                  <a:pt x="10293" y="6984"/>
                </a:lnTo>
                <a:lnTo>
                  <a:pt x="10147" y="6863"/>
                </a:lnTo>
                <a:lnTo>
                  <a:pt x="10001" y="6765"/>
                </a:lnTo>
                <a:lnTo>
                  <a:pt x="10074" y="6595"/>
                </a:lnTo>
                <a:lnTo>
                  <a:pt x="10123" y="6400"/>
                </a:lnTo>
                <a:lnTo>
                  <a:pt x="10147" y="6206"/>
                </a:lnTo>
                <a:lnTo>
                  <a:pt x="10171" y="5987"/>
                </a:lnTo>
                <a:lnTo>
                  <a:pt x="10171" y="5573"/>
                </a:lnTo>
                <a:lnTo>
                  <a:pt x="10147" y="5184"/>
                </a:lnTo>
                <a:lnTo>
                  <a:pt x="10147" y="4016"/>
                </a:lnTo>
                <a:lnTo>
                  <a:pt x="10147" y="3724"/>
                </a:lnTo>
                <a:lnTo>
                  <a:pt x="10123" y="3432"/>
                </a:lnTo>
                <a:lnTo>
                  <a:pt x="10074" y="3140"/>
                </a:lnTo>
                <a:lnTo>
                  <a:pt x="10025" y="2848"/>
                </a:lnTo>
                <a:lnTo>
                  <a:pt x="10317" y="2580"/>
                </a:lnTo>
                <a:lnTo>
                  <a:pt x="10609" y="2288"/>
                </a:lnTo>
                <a:lnTo>
                  <a:pt x="10755" y="2142"/>
                </a:lnTo>
                <a:lnTo>
                  <a:pt x="10877" y="1996"/>
                </a:lnTo>
                <a:lnTo>
                  <a:pt x="10974" y="1826"/>
                </a:lnTo>
                <a:lnTo>
                  <a:pt x="11072" y="1631"/>
                </a:lnTo>
                <a:lnTo>
                  <a:pt x="11096" y="1436"/>
                </a:lnTo>
                <a:lnTo>
                  <a:pt x="11096" y="1266"/>
                </a:lnTo>
                <a:lnTo>
                  <a:pt x="11047" y="1096"/>
                </a:lnTo>
                <a:lnTo>
                  <a:pt x="10974" y="950"/>
                </a:lnTo>
                <a:lnTo>
                  <a:pt x="10877" y="804"/>
                </a:lnTo>
                <a:lnTo>
                  <a:pt x="10755" y="682"/>
                </a:lnTo>
                <a:lnTo>
                  <a:pt x="10609" y="561"/>
                </a:lnTo>
                <a:lnTo>
                  <a:pt x="10463" y="463"/>
                </a:lnTo>
                <a:lnTo>
                  <a:pt x="10269" y="366"/>
                </a:lnTo>
                <a:lnTo>
                  <a:pt x="10074" y="293"/>
                </a:lnTo>
                <a:lnTo>
                  <a:pt x="9855" y="244"/>
                </a:lnTo>
                <a:lnTo>
                  <a:pt x="9636" y="196"/>
                </a:lnTo>
                <a:lnTo>
                  <a:pt x="9198" y="171"/>
                </a:lnTo>
                <a:lnTo>
                  <a:pt x="8784" y="147"/>
                </a:lnTo>
                <a:lnTo>
                  <a:pt x="7665" y="123"/>
                </a:lnTo>
                <a:lnTo>
                  <a:pt x="7106" y="98"/>
                </a:lnTo>
                <a:lnTo>
                  <a:pt x="6546" y="50"/>
                </a:lnTo>
                <a:lnTo>
                  <a:pt x="623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9097136"/>
      </p:ext>
    </p:extLst>
  </p:cSld>
  <p:clrMapOvr>
    <a:masterClrMapping/>
  </p:clrMapOvr>
</p:sld>
</file>

<file path=ppt/theme/theme1.xml><?xml version="1.0" encoding="utf-8"?>
<a:theme xmlns:a="http://schemas.openxmlformats.org/drawingml/2006/main" name="Ursu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496</Words>
  <Application>Microsoft Macintosh PowerPoint</Application>
  <PresentationFormat>On-screen Show (16:9)</PresentationFormat>
  <Paragraphs>87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Walter Turncoat</vt:lpstr>
      <vt:lpstr>Sniglet</vt:lpstr>
      <vt:lpstr>Ursula template</vt:lpstr>
      <vt:lpstr>INTERN’S ORIENTATION</vt:lpstr>
      <vt:lpstr>hello!</vt:lpstr>
      <vt:lpstr>1.  LEARNING ACTIVITIES</vt:lpstr>
      <vt:lpstr>LEARNING ACTIVITIES</vt:lpstr>
      <vt:lpstr>Family Medicine Clinic</vt:lpstr>
      <vt:lpstr>Family Medicine Clinic</vt:lpstr>
      <vt:lpstr>Family Medicine Clinic</vt:lpstr>
      <vt:lpstr>Family Medicine Clinic</vt:lpstr>
      <vt:lpstr>Ambulatory Care Unit</vt:lpstr>
      <vt:lpstr>Ambulatory Care Unit</vt:lpstr>
      <vt:lpstr>Ambulatory Care Unit</vt:lpstr>
      <vt:lpstr>Ambulatory Care Unit</vt:lpstr>
      <vt:lpstr>Ambulatory Care Unit</vt:lpstr>
      <vt:lpstr>Cancer Institute</vt:lpstr>
      <vt:lpstr>SCHEDULE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INTERN’S ORIENTATION</dc:title>
  <dc:creator>USER</dc:creator>
  <cp:lastModifiedBy>PJ Francisco</cp:lastModifiedBy>
  <cp:revision>6</cp:revision>
  <dcterms:modified xsi:type="dcterms:W3CDTF">2018-08-12T23:46:05Z</dcterms:modified>
</cp:coreProperties>
</file>