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D651E-7106-44BB-B65D-B269A238F9E8}" v="6" dt="2021-01-02T10:56:03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Bravo" userId="9ed840b3-0a8f-4cde-8d53-fb3f6a845a18" providerId="ADAL" clId="{E9AD651E-7106-44BB-B65D-B269A238F9E8}"/>
    <pc:docChg chg="custSel modSld">
      <pc:chgData name="Jalen Nikolai Bravo" userId="9ed840b3-0a8f-4cde-8d53-fb3f6a845a18" providerId="ADAL" clId="{E9AD651E-7106-44BB-B65D-B269A238F9E8}" dt="2021-01-02T10:56:03.380" v="270"/>
      <pc:docMkLst>
        <pc:docMk/>
      </pc:docMkLst>
      <pc:sldChg chg="modSp mod">
        <pc:chgData name="Jalen Nikolai Bravo" userId="9ed840b3-0a8f-4cde-8d53-fb3f6a845a18" providerId="ADAL" clId="{E9AD651E-7106-44BB-B65D-B269A238F9E8}" dt="2021-01-02T10:54:34.945" v="208" actId="20577"/>
        <pc:sldMkLst>
          <pc:docMk/>
          <pc:sldMk cId="3099452937" sldId="259"/>
        </pc:sldMkLst>
        <pc:graphicFrameChg chg="modGraphic">
          <ac:chgData name="Jalen Nikolai Bravo" userId="9ed840b3-0a8f-4cde-8d53-fb3f6a845a18" providerId="ADAL" clId="{E9AD651E-7106-44BB-B65D-B269A238F9E8}" dt="2021-01-02T10:54:34.945" v="208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E9AD651E-7106-44BB-B65D-B269A238F9E8}" dt="2021-01-02T10:53:53.307" v="190" actId="20577"/>
        <pc:sldMkLst>
          <pc:docMk/>
          <pc:sldMk cId="2693367625" sldId="260"/>
        </pc:sldMkLst>
        <pc:graphicFrameChg chg="mod modGraphic">
          <ac:chgData name="Jalen Nikolai Bravo" userId="9ed840b3-0a8f-4cde-8d53-fb3f6a845a18" providerId="ADAL" clId="{E9AD651E-7106-44BB-B65D-B269A238F9E8}" dt="2021-01-02T10:53:53.307" v="190" actId="20577"/>
          <ac:graphicFrameMkLst>
            <pc:docMk/>
            <pc:sldMk cId="2693367625" sldId="260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E9AD651E-7106-44BB-B65D-B269A238F9E8}" dt="2021-01-02T10:56:03.380" v="270"/>
        <pc:sldMkLst>
          <pc:docMk/>
          <pc:sldMk cId="2824052399" sldId="262"/>
        </pc:sldMkLst>
        <pc:graphicFrameChg chg="mod modGraphic">
          <ac:chgData name="Jalen Nikolai Bravo" userId="9ed840b3-0a8f-4cde-8d53-fb3f6a845a18" providerId="ADAL" clId="{E9AD651E-7106-44BB-B65D-B269A238F9E8}" dt="2021-01-02T10:56:03.380" v="270"/>
          <ac:graphicFrameMkLst>
            <pc:docMk/>
            <pc:sldMk cId="2824052399" sldId="262"/>
            <ac:graphicFrameMk id="4" creationId="{EED4F5F9-CCC9-4D02-8219-17B98040C56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02/01/2021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 2</a:t>
            </a:r>
            <a:br>
              <a:rPr lang="en-US" dirty="0"/>
            </a:br>
            <a:r>
              <a:rPr lang="en-US" dirty="0"/>
              <a:t>(January 4-17, 2021)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 for Block 1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(2 OB and 11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Hypertension in Pregnancy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Gestational Diabetes </a:t>
            </a: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Mellitus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c.	  </a:t>
            </a: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Myoma Uteri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300" dirty="0">
              <a:solidFill>
                <a:srgbClr val="1D2228"/>
              </a:solidFill>
              <a:effectLst/>
              <a:latin typeface="New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Myths and Misconceptions in the Postpartum Period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-Breastfeeding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COVID-19 Prevention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4524107"/>
              </p:ext>
            </p:extLst>
          </p:nvPr>
        </p:nvGraphicFramePr>
        <p:xfrm>
          <a:off x="573881" y="0"/>
          <a:ext cx="11044238" cy="67802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Student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413124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 HPN in Pregnancy</a:t>
                      </a:r>
                      <a:endParaRPr lang="en-US" sz="1600" dirty="0">
                        <a:solidFill>
                          <a:srgbClr val="1D2228"/>
                        </a:solidFill>
                        <a:effectLst/>
                        <a:latin typeface="New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5, 2021 10AM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8, 2021 10AM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baseline="30000" dirty="0">
                          <a:effectLst/>
                        </a:rPr>
                        <a:t>st</a:t>
                      </a:r>
                      <a:r>
                        <a:rPr lang="en-US" sz="1600" u="none" strike="noStrike" dirty="0">
                          <a:effectLst/>
                        </a:rPr>
                        <a:t> half of the 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baseline="30000" dirty="0">
                          <a:effectLst/>
                        </a:rPr>
                        <a:t>nd</a:t>
                      </a:r>
                      <a:r>
                        <a:rPr lang="en-US" sz="1600" u="none" strike="noStrike" dirty="0">
                          <a:effectLst/>
                        </a:rPr>
                        <a:t> Half of the Block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Burgos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Suplido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GDM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7, 2020 1PM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8, 2021 1PM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baseline="30000" dirty="0">
                          <a:effectLst/>
                        </a:rPr>
                        <a:t>st</a:t>
                      </a:r>
                      <a:r>
                        <a:rPr lang="en-US" sz="1600" u="none" strike="noStrike" dirty="0">
                          <a:effectLst/>
                        </a:rPr>
                        <a:t> half of the 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baseline="30000" dirty="0">
                          <a:effectLst/>
                        </a:rPr>
                        <a:t>nd</a:t>
                      </a:r>
                      <a:r>
                        <a:rPr lang="en-US" sz="1600" u="none" strike="noStrike" dirty="0">
                          <a:effectLst/>
                        </a:rPr>
                        <a:t> Half of the Block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Crisologo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Uichanco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Myoma Uteri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6, 2021 1PM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Jan 12, 2021 1PM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baseline="30000" dirty="0">
                          <a:effectLst/>
                        </a:rPr>
                        <a:t>st</a:t>
                      </a:r>
                      <a:r>
                        <a:rPr lang="en-US" sz="1600" u="none" strike="noStrike" dirty="0">
                          <a:effectLst/>
                        </a:rPr>
                        <a:t> half of the 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baseline="30000" dirty="0">
                          <a:effectLst/>
                        </a:rPr>
                        <a:t>nd</a:t>
                      </a:r>
                      <a:r>
                        <a:rPr lang="en-US" sz="1600" u="none" strike="noStrike" dirty="0">
                          <a:effectLst/>
                        </a:rPr>
                        <a:t> Half of the Block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Comia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Amosco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  Myths &amp; Misconceptions in Postpartum Period</a:t>
                      </a:r>
                      <a:endParaRPr lang="en-P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January  15, 2021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GDM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January 15, 2021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Myoma Uteri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January 15, 2021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082297"/>
              </p:ext>
            </p:extLst>
          </p:nvPr>
        </p:nvGraphicFramePr>
        <p:xfrm>
          <a:off x="468484" y="61224"/>
          <a:ext cx="11029950" cy="683434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Asynchronous/Synchronous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Can be accessed anytime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IPM LECTURE: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Jan 7, 2021 4PM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Dr. Maynila Domingo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5.   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18,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link to be emailed by Dr. Bravo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628191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</a:t>
                      </a:r>
                      <a:r>
                        <a:rPr lang="en-US" sz="2000" dirty="0" err="1"/>
                        <a:t>Arada</a:t>
                      </a:r>
                      <a:r>
                        <a:rPr lang="en-US" sz="2000" dirty="0"/>
                        <a:t> / 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 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 dirty="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PH" sz="2000" dirty="0"/>
                        <a:t>(Jan 5 and Jan 12,2021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 dirty="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(Jan 7 and Jan 14, 2021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 dirty="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Jan 15, 2021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 dirty="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Jan 14, 2021 1 PM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Topic Conference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Dr. Bravo / Dr. Mike </a:t>
                      </a:r>
                      <a:r>
                        <a:rPr lang="en-US" sz="2000" b="1" i="1" dirty="0" err="1"/>
                        <a:t>Calanog</a:t>
                      </a:r>
                      <a:r>
                        <a:rPr lang="en-US" sz="2000" b="1" i="1" dirty="0"/>
                        <a:t> / Dr. </a:t>
                      </a:r>
                      <a:r>
                        <a:rPr lang="en-US" sz="2000" b="1" i="1" dirty="0" err="1"/>
                        <a:t>Maezel</a:t>
                      </a:r>
                      <a:r>
                        <a:rPr lang="en-US" sz="2000" b="1" i="1" dirty="0"/>
                        <a:t> Villafuerte</a:t>
                      </a:r>
                      <a:endParaRPr lang="en-PH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 dirty="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Mike </a:t>
                      </a:r>
                      <a:r>
                        <a:rPr lang="en-US" sz="2000" dirty="0" err="1"/>
                        <a:t>Calanog</a:t>
                      </a:r>
                      <a:r>
                        <a:rPr lang="en-US" sz="2000" dirty="0"/>
                        <a:t>/ Dr. </a:t>
                      </a:r>
                      <a:r>
                        <a:rPr lang="en-US" sz="2000" dirty="0" err="1"/>
                        <a:t>Maezel</a:t>
                      </a:r>
                      <a:r>
                        <a:rPr lang="en-US" sz="2000"/>
                        <a:t> Villafuerte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33672"/>
              </p:ext>
            </p:extLst>
          </p:nvPr>
        </p:nvGraphicFramePr>
        <p:xfrm>
          <a:off x="285750" y="688967"/>
          <a:ext cx="11701464" cy="62861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BANEZ, Justin Grace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BAYBAY, Rafael Mariano Gaffney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BULAONG, John Patrick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Berroya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BAPTISMA, Czarina Ann Baydo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BERNAL, Vibiene Norma Colobong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CABRERA, Jan Louise Dela Cruz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BARCENA, Allan John Rada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BERSOLA, Katherine Adrielle Reyes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CABRESTANTE, Nikko Herrero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BARONDA, Aldwin Matthew Monge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BOLAÑOS, Katrina Ysabelle Tolentino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CABUCO, Gian Carlo Mitra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BARROGA,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Renren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Bisala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BONDOC, Hans Joren Longno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CARILLO, Joanna Marie Pobre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BAUTISTA, Jumela Mica Quiambao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BUITIZON, Julius Ervin Sorio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CASTILLO, Lara Marielle Lazaro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BAYBAY, Gabriel Roberto Gaffney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BUKUHAN,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Alec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Xavier Dela Pena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CAWAING, Anja Bea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Gabatan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Face-to-Face Rotation and OSCE session on January 18 , 2021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A3A75-B6E8-4D49-B7C3-5C8CEF5DBC86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4c21d0-51c0-4323-bea9-fd8cab64938d"/>
  </ds:schemaRefs>
</ds:datastoreItem>
</file>

<file path=customXml/itemProps2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861</Words>
  <Application>Microsoft Office PowerPoint</Application>
  <PresentationFormat>Widescreen</PresentationFormat>
  <Paragraphs>183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New</vt:lpstr>
      <vt:lpstr>Office Theme</vt:lpstr>
      <vt:lpstr>LU VI Orientation   OB GYN 251 – BLOCK 2 (January 4-17, 2021)</vt:lpstr>
      <vt:lpstr>PowerPoint Presentation</vt:lpstr>
      <vt:lpstr>PowerPoint Presentation</vt:lpstr>
      <vt:lpstr>PowerPoint Presentation</vt:lpstr>
      <vt:lpstr>PowerPoint Presentation</vt:lpstr>
      <vt:lpstr>Activities</vt:lpstr>
      <vt:lpstr>Services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Bravo</cp:lastModifiedBy>
  <cp:revision>11</cp:revision>
  <dcterms:created xsi:type="dcterms:W3CDTF">2020-08-30T09:22:22Z</dcterms:created>
  <dcterms:modified xsi:type="dcterms:W3CDTF">2021-01-02T10:56:05Z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