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en Nikolai  R. Bravo" userId="9ed840b3-0a8f-4cde-8d53-fb3f6a845a18" providerId="ADAL" clId="{2AC66CC7-D96E-443F-B070-51745CE777F1}"/>
    <pc:docChg chg="modSld">
      <pc:chgData name="Jalen Nikolai  R. Bravo" userId="9ed840b3-0a8f-4cde-8d53-fb3f6a845a18" providerId="ADAL" clId="{2AC66CC7-D96E-443F-B070-51745CE777F1}" dt="2020-10-27T05:10:14.562" v="51" actId="20577"/>
      <pc:docMkLst>
        <pc:docMk/>
      </pc:docMkLst>
      <pc:sldChg chg="modSp mod">
        <pc:chgData name="Jalen Nikolai  R. Bravo" userId="9ed840b3-0a8f-4cde-8d53-fb3f6a845a18" providerId="ADAL" clId="{2AC66CC7-D96E-443F-B070-51745CE777F1}" dt="2020-10-27T04:08:08.991" v="31" actId="20577"/>
        <pc:sldMkLst>
          <pc:docMk/>
          <pc:sldMk cId="133959027" sldId="257"/>
        </pc:sldMkLst>
        <pc:spChg chg="mod">
          <ac:chgData name="Jalen Nikolai  R. Bravo" userId="9ed840b3-0a8f-4cde-8d53-fb3f6a845a18" providerId="ADAL" clId="{2AC66CC7-D96E-443F-B070-51745CE777F1}" dt="2020-10-27T04:08:08.991" v="31" actId="20577"/>
          <ac:spMkLst>
            <pc:docMk/>
            <pc:sldMk cId="133959027" sldId="257"/>
            <ac:spMk id="3" creationId="{26ADF66E-97BC-4F68-968F-CBF06C71828F}"/>
          </ac:spMkLst>
        </pc:spChg>
      </pc:sldChg>
      <pc:sldChg chg="modSp mod">
        <pc:chgData name="Jalen Nikolai  R. Bravo" userId="9ed840b3-0a8f-4cde-8d53-fb3f6a845a18" providerId="ADAL" clId="{2AC66CC7-D96E-443F-B070-51745CE777F1}" dt="2020-10-27T05:10:14.562" v="51" actId="20577"/>
        <pc:sldMkLst>
          <pc:docMk/>
          <pc:sldMk cId="3099452937" sldId="259"/>
        </pc:sldMkLst>
        <pc:graphicFrameChg chg="modGraphic">
          <ac:chgData name="Jalen Nikolai  R. Bravo" userId="9ed840b3-0a8f-4cde-8d53-fb3f6a845a18" providerId="ADAL" clId="{2AC66CC7-D96E-443F-B070-51745CE777F1}" dt="2020-10-27T05:10:14.562" v="51" actId="20577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C67-D22F-4DB1-AC69-95D0DCCF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62171-4054-46E4-8728-BB65F79F3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0875-6BAB-48B8-B2BE-AB43149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00F7-90C6-4671-B209-8B70D18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D2C5-26CF-4F38-B119-95D17F81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5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2D1-A7B4-4021-8753-F96EC5C7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FC-953A-4D47-8D32-40D9CC27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F8B-654E-4776-9339-1EE809B8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BC3B-B60D-4ADA-BD81-5052FD61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A804-D79E-4CE2-B373-B22E05D4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37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93AE7-717E-4CF0-942C-23DF4A67D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C3783-7DC9-472A-9E5C-F69E9B04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285E7-F7F1-45CB-8189-4FCBEB9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EA78-AB78-47DB-881F-F139AAB8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6742A-DB1A-416F-9FDE-28358C5F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801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0C18-61AA-40C8-B7F9-6FCA3315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DB15-7748-4ED5-AAAD-BC8CA027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BAA7-ED6C-4962-8C13-807664F6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CE39-1FF5-4DEE-B773-74913082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4A64-6BCE-4A9F-AE89-AE322106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2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E4B0-6A11-49F8-A837-A1868C0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FC8A-F38D-457E-BC21-B7C9AD79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BEF2-FB31-4AEA-BF21-FD65235D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D554-45DB-437D-87D4-CE7CD807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2BE9-B791-44FE-A3B6-F73FCBD5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5B59-A0E9-47E2-B4B5-FF51CEB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48B5-B364-4BB1-B2CB-87FC2C96B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CD01-4792-43B7-9AEC-56A27E69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67FC-241A-40B2-B466-1E20CC42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FB355-D144-4FB2-B222-8443FC6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3E1-6FC5-49D9-89CD-B076976D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65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C4E-5E5E-4D75-A460-F1FB72A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EC417-F9FD-4A4E-B5A8-2C92A49C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B59A-112B-452C-B30A-93CD3181A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B254A-342C-490B-8435-FF30FEF3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BAC52-B980-4B0B-860B-66E54D889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166CD-FD7F-4959-B244-F5630A35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3F59-8F44-4056-9418-5C7517C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DE5C-15C0-4F56-9D22-A83882AE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7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DC0C-7009-4CB7-83D7-D7F4F0CD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8F3BB-2C05-4134-B5E1-EA6B1E30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3F4F-92DA-46CC-A6AA-7BC0C5B1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CE8B7-C8B3-4899-BEC4-967402F7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D5B66-BDAA-4EA6-AE74-87356B8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8BC92-5244-4A9E-A757-C3703BE0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1952-C658-4760-8B78-13AA0C64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5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696-23C1-4B34-BB60-B470C45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5DE4-BF61-46EF-A640-6894FDF7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9371B-B4C3-465B-8A8E-B2B92E65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594-1F3E-49F9-8050-892811D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8A4F-ECBF-4C30-BB81-72AA619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0740-31F2-431E-9B80-20C121B8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82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000F-D31B-453F-87F7-033B28D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9A171-861D-4116-B9C3-BDB0CA99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2F460-0C7A-45F4-BE26-F83A3B4F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3EC55-C978-4758-8E7E-32B84372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A7B4-8E20-4F82-935F-AE5E777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F7DC-2C17-44D9-9500-D9F5051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25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97BC0-D306-43C4-9877-63B9BFD3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4328-7D3E-48FA-B3DF-944A99AD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72D5-7976-46B1-80F6-1AEF9FB01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3A42-5B08-4A06-9D69-4979DFBAA459}" type="datetimeFigureOut">
              <a:rPr lang="en-PH" smtClean="0"/>
              <a:t>27/10/2020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63CF-DF37-4039-8ED4-477F30D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C922-1923-45ED-B1FF-7E939D9BE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rbravo@up.edu.ph" TargetMode="External"/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297-9F9C-4CB8-99E4-1CDAA87F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828675"/>
            <a:ext cx="10301287" cy="2681288"/>
          </a:xfrm>
        </p:spPr>
        <p:txBody>
          <a:bodyPr>
            <a:normAutofit/>
          </a:bodyPr>
          <a:lstStyle/>
          <a:p>
            <a:r>
              <a:rPr lang="en-US" dirty="0"/>
              <a:t>LU VI Orientation  </a:t>
            </a:r>
            <a:br>
              <a:rPr lang="en-US" dirty="0"/>
            </a:br>
            <a:r>
              <a:rPr lang="en-US" dirty="0"/>
              <a:t>OB GYN 251 – BLOCKS 7 A &amp; 7 B</a:t>
            </a:r>
            <a:br>
              <a:rPr lang="en-US" dirty="0"/>
            </a:br>
            <a:r>
              <a:rPr lang="en-US" dirty="0"/>
              <a:t>(October 26-November 8, 2020)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43FE-6AD8-46A8-BF22-36019B41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1"/>
            <a:ext cx="9144000" cy="1655762"/>
          </a:xfrm>
        </p:spPr>
        <p:txBody>
          <a:bodyPr/>
          <a:lstStyle/>
          <a:p>
            <a:r>
              <a:rPr lang="en-US" dirty="0"/>
              <a:t>Sybil </a:t>
            </a:r>
            <a:r>
              <a:rPr lang="en-US" dirty="0" err="1"/>
              <a:t>Lizanne</a:t>
            </a:r>
            <a:r>
              <a:rPr lang="en-US" dirty="0"/>
              <a:t> R. Bravo, RPh, MD, MSc</a:t>
            </a:r>
          </a:p>
          <a:p>
            <a:r>
              <a:rPr lang="en-US" dirty="0"/>
              <a:t>UP College of Medicine</a:t>
            </a:r>
          </a:p>
          <a:p>
            <a:r>
              <a:rPr lang="en-US" sz="2400" dirty="0"/>
              <a:t>AY 2020-2021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9054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28A9-BCA5-4FDC-BF68-269F7CA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June 2021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8867-0E72-4C91-BF14-CE700D1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r>
              <a:rPr lang="en-US" dirty="0"/>
              <a:t>Plan is to go back to Clinical Departments for the Face to Face Rotation and OSCE session</a:t>
            </a:r>
          </a:p>
          <a:p>
            <a:r>
              <a:rPr lang="en-US" dirty="0"/>
              <a:t>College Comprehensive Examination – May 2021</a:t>
            </a:r>
          </a:p>
          <a:p>
            <a:r>
              <a:rPr lang="en-US" dirty="0"/>
              <a:t>Department Final Examination – May 2021</a:t>
            </a:r>
          </a:p>
          <a:p>
            <a:r>
              <a:rPr lang="en-US" dirty="0"/>
              <a:t>Course Feedback – May 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590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91B-18FF-4518-939E-0FDC2493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38456-0063-4E86-AB46-DF5DAA86A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996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F66E-97BC-4F68-968F-CBF06C71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574"/>
            <a:ext cx="10515600" cy="61182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  for Block 7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group discussion (1 OB and 2 GYN topics)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Vaginitis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b.     GDM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c.	      PCOS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Infographics (3) – </a:t>
            </a:r>
            <a:r>
              <a:rPr lang="en-US" sz="2300" i="1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lieu of PHL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A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Postoperative Wound Care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B - </a:t>
            </a:r>
            <a:r>
              <a:rPr lang="en-US" sz="230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STI Prevention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C - Immunization for Women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4019D7-C015-4B9D-B18C-12778CB84E8B}"/>
              </a:ext>
            </a:extLst>
          </p:cNvPr>
          <p:cNvSpPr txBox="1"/>
          <p:nvPr/>
        </p:nvSpPr>
        <p:spPr>
          <a:xfrm>
            <a:off x="1117996" y="3429000"/>
            <a:ext cx="9697641" cy="2958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Asynchronous learning activities: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tutorials on suturing (3 links will be sent)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IPM interpretation exercises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examination (end of the 2 weeks)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E3BD-CBDA-41E8-861A-34FDA306CE72}"/>
              </a:ext>
            </a:extLst>
          </p:cNvPr>
          <p:cNvSpPr txBox="1"/>
          <p:nvPr/>
        </p:nvSpPr>
        <p:spPr>
          <a:xfrm>
            <a:off x="1117997" y="1162443"/>
            <a:ext cx="9083278" cy="196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conferences: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Staff conference (Tuesday)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Preoperative conference (Thursday)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    Summary Rounds (Monday, Wednesday, Friday)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43A0E-502F-4669-B637-E77E37966DAD}"/>
              </a:ext>
            </a:extLst>
          </p:cNvPr>
          <p:cNvSpPr txBox="1"/>
          <p:nvPr/>
        </p:nvSpPr>
        <p:spPr>
          <a:xfrm>
            <a:off x="803668" y="268113"/>
            <a:ext cx="609361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140020"/>
              </p:ext>
            </p:extLst>
          </p:nvPr>
        </p:nvGraphicFramePr>
        <p:xfrm>
          <a:off x="573881" y="0"/>
          <a:ext cx="11044238" cy="678026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5739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6878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6059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413124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1.   Small group discussion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61037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a. Vaginitis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Oct 26 10AM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Manalastas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, Jr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34887610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GDM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Oct 27 10 AM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Torralba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2705187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PCOS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3 1PM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Reforma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90135353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2.   Infographics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2224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  </a:t>
                      </a:r>
                      <a:r>
                        <a:rPr lang="en-US" sz="1600" dirty="0">
                          <a:solidFill>
                            <a:srgbClr val="1D2228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Postoperative Wound Care</a:t>
                      </a:r>
                      <a:endParaRPr lang="en-P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Nov 6,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153853487"/>
                  </a:ext>
                </a:extLst>
              </a:tr>
              <a:tr h="1070163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 STI Prevention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Nov 6,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email at 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400" u="none" strike="noStrike" dirty="0">
                          <a:effectLst/>
                        </a:rPr>
                        <a:t> and srbravo@up.edu.ph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20359961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Immunization in Women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Nov 6,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7231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9322250"/>
              </p:ext>
            </p:extLst>
          </p:nvPr>
        </p:nvGraphicFramePr>
        <p:xfrm>
          <a:off x="468484" y="61224"/>
          <a:ext cx="11029950" cy="661464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1876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4049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162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3.   Department conferences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18626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Staff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Tuesday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873444610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Preoperative  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Zoom meeting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Thursday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By Service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(A, B, C)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818894627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c. Summary Rounds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Zoom meeting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Monday, Wednesday, Friday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28575869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4.   Asynchronous Learnings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41398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a.     Suturing tutorial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Video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180557170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IPM exercises/lecture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Cases / Pictures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lecture by Dr. Maynila Domingo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36977576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5.   Exam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1664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End of rotation 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Online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UPM VLE / Canvas/ Google Docs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November 7, </a:t>
                      </a:r>
                      <a:r>
                        <a:rPr lang="en-US" sz="1600" u="none" strike="noStrike" dirty="0">
                          <a:effectLst/>
                        </a:rPr>
                        <a:t>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426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9" y="0"/>
            <a:ext cx="1651783" cy="376754"/>
          </a:xfrm>
        </p:spPr>
        <p:txBody>
          <a:bodyPr>
            <a:normAutofit/>
          </a:bodyPr>
          <a:lstStyle/>
          <a:p>
            <a:r>
              <a:rPr lang="en-US" sz="2000" b="1" dirty="0"/>
              <a:t>Activities</a:t>
            </a:r>
            <a:endParaRPr lang="en-PH" sz="2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91683"/>
              </p:ext>
            </p:extLst>
          </p:nvPr>
        </p:nvGraphicFramePr>
        <p:xfrm>
          <a:off x="214312" y="376754"/>
          <a:ext cx="11763375" cy="642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1125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94431">
                <a:tc>
                  <a:txBody>
                    <a:bodyPr/>
                    <a:lstStyle/>
                    <a:p>
                      <a:r>
                        <a:rPr lang="en-US" sz="1400" dirty="0"/>
                        <a:t>Date / Time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Activity 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Consultant / Monitor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97257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14, 2020 8-10 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Orientation, Lecture on Dress Code as a Medical Student, Lecture on Sexual Assault, Oral/Visual Presentation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Dr. Bravo 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19959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16, 2020 8AM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Lecture on </a:t>
                      </a:r>
                      <a:r>
                        <a:rPr lang="en-US" sz="1400" dirty="0" err="1"/>
                        <a:t>Intrapartal</a:t>
                      </a:r>
                      <a:r>
                        <a:rPr lang="en-US" sz="1400" dirty="0"/>
                        <a:t> Monitoring 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Maynila Domingo 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595760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16, 2020 10AM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1- PID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Dr. Judith Clemente/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September 21, 2020 9AM</a:t>
                      </a:r>
                      <a:endParaRPr lang="en-PH" sz="1400" dirty="0"/>
                    </a:p>
                    <a:p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2 – Myoma Uteri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Jean Toral/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September 24, 2020 9M</a:t>
                      </a:r>
                      <a:endParaRPr lang="en-PH" sz="1400" dirty="0"/>
                    </a:p>
                    <a:p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3 - GDM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Sherri </a:t>
                      </a:r>
                      <a:r>
                        <a:rPr lang="en-US" sz="1400" dirty="0" err="1"/>
                        <a:t>Suplido</a:t>
                      </a:r>
                      <a:r>
                        <a:rPr lang="en-US" sz="1400" dirty="0"/>
                        <a:t>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600" dirty="0"/>
                        <a:t>September 24, 2020</a:t>
                      </a:r>
                      <a:endParaRPr lang="en-P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 Conference</a:t>
                      </a:r>
                      <a:endParaRPr lang="en-P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Dr. Bravo / Dr. Alex Martinez / Dr. Mike </a:t>
                      </a:r>
                      <a:r>
                        <a:rPr lang="en-US" sz="1600" dirty="0" err="1"/>
                        <a:t>Calanog</a:t>
                      </a:r>
                      <a:endParaRPr lang="en-P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179571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Breastfeeding - Service A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738919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Myths and Misconceptions on Postpartum Period - Service B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  <a:p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74257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Postoperative Wound Care - Service C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78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98583"/>
            <a:ext cx="10515600" cy="601508"/>
          </a:xfrm>
        </p:spPr>
        <p:txBody>
          <a:bodyPr>
            <a:normAutofit/>
          </a:bodyPr>
          <a:lstStyle/>
          <a:p>
            <a:r>
              <a:rPr lang="en-US" sz="3600" dirty="0"/>
              <a:t>Activities</a:t>
            </a:r>
            <a:endParaRPr lang="en-PH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061368"/>
              </p:ext>
            </p:extLst>
          </p:nvPr>
        </p:nvGraphicFramePr>
        <p:xfrm>
          <a:off x="345282" y="770431"/>
          <a:ext cx="11501436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3812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Date / 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Consultant / Monitor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Daily Learning Activity </a:t>
                      </a:r>
                    </a:p>
                    <a:p>
                      <a:r>
                        <a:rPr lang="en-US" sz="2000" dirty="0"/>
                        <a:t>7:00-7:30 AM (Monday, Wednesday, Friday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Summary Rounds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Maria Ria Arada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Tuesday </a:t>
                      </a:r>
                    </a:p>
                    <a:p>
                      <a:r>
                        <a:rPr lang="en-US" sz="2000" dirty="0"/>
                        <a:t>(Oct 27 and Nov 3,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Staff Conference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Department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Thursday </a:t>
                      </a:r>
                    </a:p>
                    <a:p>
                      <a:r>
                        <a:rPr lang="en-US" sz="2000" dirty="0"/>
                        <a:t>(Oct 29 and Nov 5,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Preoperative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Service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Nov 7, 2020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Online Examination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Topic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</a:t>
                      </a:r>
                      <a:r>
                        <a:rPr lang="en-US" sz="2000" dirty="0" err="1"/>
                        <a:t>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1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Suturing skills (video at 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IPM exercises (UPMVLE)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5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F7A0-EF86-4326-BD50-23D09B34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4299"/>
            <a:ext cx="10515600" cy="585789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CE36BA-4D1C-40EE-82B3-BE355AD2F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544138"/>
              </p:ext>
            </p:extLst>
          </p:nvPr>
        </p:nvGraphicFramePr>
        <p:xfrm>
          <a:off x="285750" y="688967"/>
          <a:ext cx="11701464" cy="62861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00488">
                  <a:extLst>
                    <a:ext uri="{9D8B030D-6E8A-4147-A177-3AD203B41FA5}">
                      <a16:colId xmlns:a16="http://schemas.microsoft.com/office/drawing/2014/main" val="1056555992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1257794149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533912316"/>
                    </a:ext>
                  </a:extLst>
                </a:gridCol>
              </a:tblGrid>
              <a:tr h="491746">
                <a:tc>
                  <a:txBody>
                    <a:bodyPr/>
                    <a:lstStyle/>
                    <a:p>
                      <a:r>
                        <a:rPr lang="en-US" sz="4000" dirty="0"/>
                        <a:t>Service A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B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C</a:t>
                      </a:r>
                      <a:endParaRPr lang="en-P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4352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NIEVA, Kristel Keith Narvaez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POJAS, Marielle Joy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Visitacion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RAYMUNDO, Juancho Del Rosario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478959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OLAYA, Albert Jason Zapata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POLANES, Jomer Kirby Tinana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REMORERAS, Eloisa Jean Sarmiento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06001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PADIOS, Blessie Daphne Amery Taytayon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PRIMERO, Karl Emerson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REYES, Andrea Louise Songco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915117"/>
                  </a:ext>
                </a:extLst>
              </a:tr>
              <a:tr h="723512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PASION, Genmar Cyrus Sael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QUINAN, Lalaine Samson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REYES, Richard Christoffe Marzo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952709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PILARTA, Christopher Tabora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QUINTOS, John Gabriel Robert Roque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RIVERA, Emmanuel Gabrielle Mesina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99014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PINEDA, Danicca Noelle Velasco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RAMOS, Gerald Rivera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ROBENIOL, Godfrey Angelo Rodriguez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704114"/>
                  </a:ext>
                </a:extLst>
              </a:tr>
              <a:tr h="835499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PINEDA,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Terezia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Michaela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Catolico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RAYCO, Sichuan Edward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Saquido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ROXAS, Erika Grace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Caliso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694152"/>
                  </a:ext>
                </a:extLst>
              </a:tr>
              <a:tr h="600340"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4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51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0756B0-185D-465D-BFF6-2689A6AAC780}"/>
              </a:ext>
            </a:extLst>
          </p:cNvPr>
          <p:cNvSpPr txBox="1"/>
          <p:nvPr/>
        </p:nvSpPr>
        <p:spPr>
          <a:xfrm>
            <a:off x="1485900" y="6455273"/>
            <a:ext cx="888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 – Black   </a:t>
            </a:r>
            <a:r>
              <a:rPr lang="en-US" b="1" dirty="0">
                <a:solidFill>
                  <a:srgbClr val="C00000"/>
                </a:solidFill>
              </a:rPr>
              <a:t>B – Red   </a:t>
            </a:r>
            <a:r>
              <a:rPr lang="en-US" b="1" dirty="0">
                <a:solidFill>
                  <a:schemeClr val="accent1"/>
                </a:solidFill>
              </a:rPr>
              <a:t>C - Blue </a:t>
            </a:r>
            <a:endParaRPr lang="en-PH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37A705-ABBC-4B30-ADCA-4C1EAD428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122219"/>
              </p:ext>
            </p:extLst>
          </p:nvPr>
        </p:nvGraphicFramePr>
        <p:xfrm>
          <a:off x="855784" y="240033"/>
          <a:ext cx="10820401" cy="6215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165">
                  <a:extLst>
                    <a:ext uri="{9D8B030D-6E8A-4147-A177-3AD203B41FA5}">
                      <a16:colId xmlns:a16="http://schemas.microsoft.com/office/drawing/2014/main" val="193744706"/>
                    </a:ext>
                  </a:extLst>
                </a:gridCol>
                <a:gridCol w="2466101">
                  <a:extLst>
                    <a:ext uri="{9D8B030D-6E8A-4147-A177-3AD203B41FA5}">
                      <a16:colId xmlns:a16="http://schemas.microsoft.com/office/drawing/2014/main" val="2956761371"/>
                    </a:ext>
                  </a:extLst>
                </a:gridCol>
                <a:gridCol w="3288135">
                  <a:extLst>
                    <a:ext uri="{9D8B030D-6E8A-4147-A177-3AD203B41FA5}">
                      <a16:colId xmlns:a16="http://schemas.microsoft.com/office/drawing/2014/main" val="2487367541"/>
                    </a:ext>
                  </a:extLst>
                </a:gridCol>
              </a:tblGrid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DIZON, Emmanuel Martin San Andres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1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4A (11 students)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esdizon2@up.edu.ph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10064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DOMINGO, Rani Ailyna Verceles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rvdomingo@up.edu.ph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2141914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DY, Annabelle Eunice Sy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asdy2@up.edu.ph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0826718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ECALDRE, Alvek Inciso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aiecaldre@up.edu.ph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72045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ENRIQUEZ, John Laetner Macavinta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jmenriquez@up.edu.ph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30551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ESGUERRA, Benjamin Christian J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bjesguerra@up.edu.ph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699821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ESMA, Julia Therese Liceralde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jlesma@up.edu.ph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31659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ESPARAGOZA, Jan Petros Jaramillo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jjesparagoza@up.edu.ph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3788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FAULAN, Juri Khrisna Salcedo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jsfaulan@up.edu.ph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5816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FERNANDEZ Margarita Isabel Canizares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mcfernandez7@up.edu.ph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90700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FERNANDO, Isabel Maria Castrence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icfernando@up.edu.ph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2766636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FETALVERO, King James Menor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10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4B (10 students)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kmfetalvero@up.edu.ph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312351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FLORENNO, Elaine Joy Mallari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emflorendo@up.edu.ph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166470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FLORIDO, Marco Dominic </a:t>
                      </a:r>
                      <a:r>
                        <a:rPr lang="en-PH" sz="18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Pinili</a:t>
                      </a:r>
                      <a:endParaRPr lang="en-PH" sz="4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mpflorido@up.edu.ph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76623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FUDOLIG, Jose Raphael Dimaano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jdfudolig@up.edu.ph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17498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GALAPON, Trisha Marie Ramos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trgalapon@up.edu.ph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91292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GALVEZ, Jastine Wenn Villacorta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jvgalvez1@up.edu.ph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80524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GAN, Joshua Nathaniel Reyes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jrgan@up.edu.ph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3307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GASPAR, Paul Angelo Uy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pugaspar@up.edu.ph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35853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GERONA, Roy Joshua Catalvas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rcgerona@up.edu.ph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742477"/>
                  </a:ext>
                </a:extLst>
              </a:tr>
              <a:tr h="53834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GOMEZ, </a:t>
                      </a:r>
                      <a:r>
                        <a:rPr lang="en-PH" sz="180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Xianthe</a:t>
                      </a:r>
                      <a:r>
                        <a:rPr lang="en-PH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Dianna Fabian</a:t>
                      </a:r>
                      <a:endParaRPr lang="en-PH" sz="4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effectLst/>
                        </a:rPr>
                        <a:t>xfgomez@up.edu.ph</a:t>
                      </a:r>
                      <a:endParaRPr lang="en-PH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6047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66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30A7552D45B4BAB893874573894B0" ma:contentTypeVersion="4" ma:contentTypeDescription="Create a new document." ma:contentTypeScope="" ma:versionID="33917a0ce7992df97d7521b491308df3">
  <xsd:schema xmlns:xsd="http://www.w3.org/2001/XMLSchema" xmlns:xs="http://www.w3.org/2001/XMLSchema" xmlns:p="http://schemas.microsoft.com/office/2006/metadata/properties" xmlns:ns3="ad4c21d0-51c0-4323-bea9-fd8cab64938d" targetNamespace="http://schemas.microsoft.com/office/2006/metadata/properties" ma:root="true" ma:fieldsID="dcda232f896d2a2ccce1d0f15777855c" ns3:_="">
    <xsd:import namespace="ad4c21d0-51c0-4323-bea9-fd8cab6493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c21d0-51c0-4323-bea9-fd8cab649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9D5FCB-0497-43A5-908A-F7C7216CE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c21d0-51c0-4323-bea9-fd8cab649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5638C9-74EB-4419-92C0-686351327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A3A75-B6E8-4D49-B7C3-5C8CEF5DBC86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d4c21d0-51c0-4323-bea9-fd8cab64938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1368</Words>
  <Application>Microsoft Office PowerPoint</Application>
  <PresentationFormat>Widescreen</PresentationFormat>
  <Paragraphs>249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New</vt:lpstr>
      <vt:lpstr>Office Theme</vt:lpstr>
      <vt:lpstr>LU VI Orientation   OB GYN 251 – BLOCKS 7 A &amp; 7 B (October 26-November 8, 2020)</vt:lpstr>
      <vt:lpstr>PowerPoint Presentation</vt:lpstr>
      <vt:lpstr>PowerPoint Presentation</vt:lpstr>
      <vt:lpstr>PowerPoint Presentation</vt:lpstr>
      <vt:lpstr>PowerPoint Presentation</vt:lpstr>
      <vt:lpstr>Activities</vt:lpstr>
      <vt:lpstr>Activities</vt:lpstr>
      <vt:lpstr>Services</vt:lpstr>
      <vt:lpstr>PowerPoint Presentation</vt:lpstr>
      <vt:lpstr>January 2021 – June 2021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VI Orientation for  OB GYN 251 (Integrated Clinical Clerkship II) AY 2020-2021</dc:title>
  <dc:creator>Jalen Nikolai Bravo</dc:creator>
  <cp:lastModifiedBy>Jalen Nikolai  R. Bravo</cp:lastModifiedBy>
  <cp:revision>7</cp:revision>
  <dcterms:created xsi:type="dcterms:W3CDTF">2020-08-30T09:22:22Z</dcterms:created>
  <dcterms:modified xsi:type="dcterms:W3CDTF">2020-10-27T05:10:30Z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0x0101009BE30A7552D45B4BAB893874573894B0</vt:lpwstr>
  </property>
</Properties>
</file>