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34C5F-1BD9-4B1A-B1F8-F16E029D6064}" v="4" dt="2020-09-28T09:12:33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Bravo" userId="9ed840b3-0a8f-4cde-8d53-fb3f6a845a18" providerId="ADAL" clId="{02A34C5F-1BD9-4B1A-B1F8-F16E029D6064}"/>
    <pc:docChg chg="custSel modSld">
      <pc:chgData name="Jalen Nikolai Bravo" userId="9ed840b3-0a8f-4cde-8d53-fb3f6a845a18" providerId="ADAL" clId="{02A34C5F-1BD9-4B1A-B1F8-F16E029D6064}" dt="2020-09-28T09:14:35.422" v="512" actId="729"/>
      <pc:docMkLst>
        <pc:docMk/>
      </pc:docMkLst>
      <pc:sldChg chg="modSp mod">
        <pc:chgData name="Jalen Nikolai Bravo" userId="9ed840b3-0a8f-4cde-8d53-fb3f6a845a18" providerId="ADAL" clId="{02A34C5F-1BD9-4B1A-B1F8-F16E029D6064}" dt="2020-09-28T07:58:46.704" v="22" actId="27636"/>
        <pc:sldMkLst>
          <pc:docMk/>
          <pc:sldMk cId="3890545555" sldId="256"/>
        </pc:sldMkLst>
        <pc:spChg chg="mod">
          <ac:chgData name="Jalen Nikolai Bravo" userId="9ed840b3-0a8f-4cde-8d53-fb3f6a845a18" providerId="ADAL" clId="{02A34C5F-1BD9-4B1A-B1F8-F16E029D6064}" dt="2020-09-28T07:58:46.704" v="22" actId="27636"/>
          <ac:spMkLst>
            <pc:docMk/>
            <pc:sldMk cId="3890545555" sldId="256"/>
            <ac:spMk id="2" creationId="{72C93297-9F9C-4CB8-99E4-1CDAA87F1BAA}"/>
          </ac:spMkLst>
        </pc:spChg>
      </pc:sldChg>
      <pc:sldChg chg="modSp mod">
        <pc:chgData name="Jalen Nikolai Bravo" userId="9ed840b3-0a8f-4cde-8d53-fb3f6a845a18" providerId="ADAL" clId="{02A34C5F-1BD9-4B1A-B1F8-F16E029D6064}" dt="2020-09-28T08:02:09.651" v="132" actId="20577"/>
        <pc:sldMkLst>
          <pc:docMk/>
          <pc:sldMk cId="133959027" sldId="257"/>
        </pc:sldMkLst>
        <pc:spChg chg="mod">
          <ac:chgData name="Jalen Nikolai Bravo" userId="9ed840b3-0a8f-4cde-8d53-fb3f6a845a18" providerId="ADAL" clId="{02A34C5F-1BD9-4B1A-B1F8-F16E029D6064}" dt="2020-09-28T08:02:09.651" v="132" actId="20577"/>
          <ac:spMkLst>
            <pc:docMk/>
            <pc:sldMk cId="133959027" sldId="257"/>
            <ac:spMk id="3" creationId="{26ADF66E-97BC-4F68-968F-CBF06C71828F}"/>
          </ac:spMkLst>
        </pc:spChg>
      </pc:sldChg>
      <pc:sldChg chg="modSp mod">
        <pc:chgData name="Jalen Nikolai Bravo" userId="9ed840b3-0a8f-4cde-8d53-fb3f6a845a18" providerId="ADAL" clId="{02A34C5F-1BD9-4B1A-B1F8-F16E029D6064}" dt="2020-09-28T09:07:34.505" v="407" actId="20577"/>
        <pc:sldMkLst>
          <pc:docMk/>
          <pc:sldMk cId="3099452937" sldId="259"/>
        </pc:sldMkLst>
        <pc:graphicFrameChg chg="modGraphic">
          <ac:chgData name="Jalen Nikolai Bravo" userId="9ed840b3-0a8f-4cde-8d53-fb3f6a845a18" providerId="ADAL" clId="{02A34C5F-1BD9-4B1A-B1F8-F16E029D6064}" dt="2020-09-28T09:07:34.505" v="407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02A34C5F-1BD9-4B1A-B1F8-F16E029D6064}" dt="2020-09-28T09:06:49.598" v="374" actId="313"/>
        <pc:sldMkLst>
          <pc:docMk/>
          <pc:sldMk cId="2693367625" sldId="260"/>
        </pc:sldMkLst>
        <pc:graphicFrameChg chg="modGraphic">
          <ac:chgData name="Jalen Nikolai Bravo" userId="9ed840b3-0a8f-4cde-8d53-fb3f6a845a18" providerId="ADAL" clId="{02A34C5F-1BD9-4B1A-B1F8-F16E029D6064}" dt="2020-09-28T09:06:49.598" v="374" actId="313"/>
          <ac:graphicFrameMkLst>
            <pc:docMk/>
            <pc:sldMk cId="2693367625" sldId="260"/>
            <ac:graphicFrameMk id="3" creationId="{B802DC00-82B0-499B-B4A2-A5EC4C6E4C2A}"/>
          </ac:graphicFrameMkLst>
        </pc:graphicFrameChg>
      </pc:sldChg>
      <pc:sldChg chg="modSp mod modShow">
        <pc:chgData name="Jalen Nikolai Bravo" userId="9ed840b3-0a8f-4cde-8d53-fb3f6a845a18" providerId="ADAL" clId="{02A34C5F-1BD9-4B1A-B1F8-F16E029D6064}" dt="2020-09-28T09:07:51.186" v="409" actId="729"/>
        <pc:sldMkLst>
          <pc:docMk/>
          <pc:sldMk cId="2948782610" sldId="261"/>
        </pc:sldMkLst>
        <pc:graphicFrameChg chg="modGraphic">
          <ac:chgData name="Jalen Nikolai Bravo" userId="9ed840b3-0a8f-4cde-8d53-fb3f6a845a18" providerId="ADAL" clId="{02A34C5F-1BD9-4B1A-B1F8-F16E029D6064}" dt="2020-09-28T09:07:43.142" v="408" actId="20577"/>
          <ac:graphicFrameMkLst>
            <pc:docMk/>
            <pc:sldMk cId="2948782610" sldId="261"/>
            <ac:graphicFrameMk id="4" creationId="{EED4F5F9-CCC9-4D02-8219-17B98040C56A}"/>
          </ac:graphicFrameMkLst>
        </pc:graphicFrameChg>
      </pc:sldChg>
      <pc:sldChg chg="modSp mod">
        <pc:chgData name="Jalen Nikolai Bravo" userId="9ed840b3-0a8f-4cde-8d53-fb3f6a845a18" providerId="ADAL" clId="{02A34C5F-1BD9-4B1A-B1F8-F16E029D6064}" dt="2020-09-28T09:10:08.809" v="490" actId="20577"/>
        <pc:sldMkLst>
          <pc:docMk/>
          <pc:sldMk cId="2824052399" sldId="262"/>
        </pc:sldMkLst>
        <pc:graphicFrameChg chg="modGraphic">
          <ac:chgData name="Jalen Nikolai Bravo" userId="9ed840b3-0a8f-4cde-8d53-fb3f6a845a18" providerId="ADAL" clId="{02A34C5F-1BD9-4B1A-B1F8-F16E029D6064}" dt="2020-09-28T09:10:08.809" v="490" actId="20577"/>
          <ac:graphicFrameMkLst>
            <pc:docMk/>
            <pc:sldMk cId="2824052399" sldId="262"/>
            <ac:graphicFrameMk id="4" creationId="{EED4F5F9-CCC9-4D02-8219-17B98040C56A}"/>
          </ac:graphicFrameMkLst>
        </pc:graphicFrameChg>
      </pc:sldChg>
      <pc:sldChg chg="modSp mod">
        <pc:chgData name="Jalen Nikolai Bravo" userId="9ed840b3-0a8f-4cde-8d53-fb3f6a845a18" providerId="ADAL" clId="{02A34C5F-1BD9-4B1A-B1F8-F16E029D6064}" dt="2020-09-28T09:13:01.410" v="511" actId="403"/>
        <pc:sldMkLst>
          <pc:docMk/>
          <pc:sldMk cId="2858351097" sldId="263"/>
        </pc:sldMkLst>
        <pc:graphicFrameChg chg="mod modGraphic">
          <ac:chgData name="Jalen Nikolai Bravo" userId="9ed840b3-0a8f-4cde-8d53-fb3f6a845a18" providerId="ADAL" clId="{02A34C5F-1BD9-4B1A-B1F8-F16E029D6064}" dt="2020-09-28T09:13:01.410" v="511" actId="403"/>
          <ac:graphicFrameMkLst>
            <pc:docMk/>
            <pc:sldMk cId="2858351097" sldId="263"/>
            <ac:graphicFrameMk id="4" creationId="{CECE36BA-4D1C-40EE-82B3-BE355AD2FDE7}"/>
          </ac:graphicFrameMkLst>
        </pc:graphicFrameChg>
      </pc:sldChg>
      <pc:sldChg chg="mod modShow">
        <pc:chgData name="Jalen Nikolai Bravo" userId="9ed840b3-0a8f-4cde-8d53-fb3f6a845a18" providerId="ADAL" clId="{02A34C5F-1BD9-4B1A-B1F8-F16E029D6064}" dt="2020-09-28T09:14:35.422" v="512" actId="729"/>
        <pc:sldMkLst>
          <pc:docMk/>
          <pc:sldMk cId="268466221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28/09/2020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rbravo@up.edu.ph" TargetMode="External"/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 fontScale="90000"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BLOCKS 5 A &amp; 4 B</a:t>
            </a:r>
            <a:br>
              <a:rPr lang="en-US" dirty="0"/>
            </a:br>
            <a:r>
              <a:rPr lang="en-US" dirty="0"/>
              <a:t>(September 28-October 11, 2020)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 to Face Rotation and OSCE session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(1 OB and 2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Hydatidiform Mole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Myoma Uteri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COVID-19 in Pregnancy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COVID-19 Health Tips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PPE Use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</a:t>
            </a:r>
            <a:r>
              <a:rPr lang="en-US" sz="2300" dirty="0">
                <a:solidFill>
                  <a:srgbClr val="1D22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Breastfeeding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990926"/>
              </p:ext>
            </p:extLst>
          </p:nvPr>
        </p:nvGraphicFramePr>
        <p:xfrm>
          <a:off x="573881" y="0"/>
          <a:ext cx="11044238" cy="6727741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a.  H. mole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September 30, 2020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 PM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Dr. De Ramos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Myoma Uteri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1, 2020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9:30 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Dr. Castro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COVID-19 in Pregnancy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2, 2020 9AM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Dr.  </a:t>
                      </a:r>
                      <a:r>
                        <a:rPr lang="en-US" sz="1600" u="none" strike="noStrike" dirty="0" err="1">
                          <a:effectLst/>
                        </a:rPr>
                        <a:t>Comia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a.   COVID-19 Health Tips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10,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PPE Use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10,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Breastfeeding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10,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393911"/>
              </p:ext>
            </p:extLst>
          </p:nvPr>
        </p:nvGraphicFramePr>
        <p:xfrm>
          <a:off x="468484" y="61224"/>
          <a:ext cx="11029950" cy="661464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lecture by Dr. Maynila Domingo September 28, 2020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5.   Exam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UPM VLE / Canvas/ 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October 10,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(21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9" y="0"/>
            <a:ext cx="1651783" cy="376754"/>
          </a:xfrm>
        </p:spPr>
        <p:txBody>
          <a:bodyPr>
            <a:normAutofit/>
          </a:bodyPr>
          <a:lstStyle/>
          <a:p>
            <a:r>
              <a:rPr lang="en-US" sz="2000" b="1" dirty="0"/>
              <a:t>Activities</a:t>
            </a:r>
            <a:endParaRPr lang="en-PH" sz="2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91683"/>
              </p:ext>
            </p:extLst>
          </p:nvPr>
        </p:nvGraphicFramePr>
        <p:xfrm>
          <a:off x="214312" y="376754"/>
          <a:ext cx="11763375" cy="642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1125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94431">
                <a:tc>
                  <a:txBody>
                    <a:bodyPr/>
                    <a:lstStyle/>
                    <a:p>
                      <a:r>
                        <a:rPr lang="en-US" sz="1400" dirty="0"/>
                        <a:t>Date / Time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Activity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Consultant / Monitor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97257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14, 2020 8-10 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Orientation, Lecture on Dress Code as a Medical Student, Lecture on Sexual Assault, Oral/Visual Presentation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Bravo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19959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8AM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Lecture on </a:t>
                      </a:r>
                      <a:r>
                        <a:rPr lang="en-US" sz="1400" dirty="0" err="1"/>
                        <a:t>Intrapartal</a:t>
                      </a:r>
                      <a:r>
                        <a:rPr lang="en-US" sz="1400" dirty="0"/>
                        <a:t> Monitoring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Maynila Domingo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95760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10AM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1- PID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Judith Clemente/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21, 2020 9AM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2 – Myoma Uteri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Jean Toral/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24, 2020 9M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3 - GDM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Sherri </a:t>
                      </a:r>
                      <a:r>
                        <a:rPr lang="en-US" sz="1400" dirty="0" err="1"/>
                        <a:t>Suplido</a:t>
                      </a:r>
                      <a:r>
                        <a:rPr lang="en-US" sz="1400" dirty="0"/>
                        <a:t>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600" dirty="0"/>
                        <a:t>September 24, 2020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 Conference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Dr. Bravo / Dr. Alex Martinez / Dr. Mike </a:t>
                      </a:r>
                      <a:r>
                        <a:rPr lang="en-US" sz="1600" dirty="0" err="1"/>
                        <a:t>Calanog</a:t>
                      </a:r>
                      <a:endParaRPr lang="en-P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179571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Breastfeeding - Service A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738919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Myths and Misconceptions on Postpartum Period - Service B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  <a:p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74257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Postoperative Wound Care - Service C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8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938900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Arada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US" sz="2000" dirty="0"/>
                        <a:t>(Sept 29 and Oct 6,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(Oct 1 and Oct 8,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Oct 10,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Topic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</a:t>
                      </a:r>
                      <a:r>
                        <a:rPr lang="en-US" sz="2000" dirty="0" err="1"/>
                        <a:t>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916774"/>
              </p:ext>
            </p:extLst>
          </p:nvPr>
        </p:nvGraphicFramePr>
        <p:xfrm>
          <a:off x="285750" y="688967"/>
          <a:ext cx="11701464" cy="62861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GONZALES, Joseph Paulo Alvarez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JOSOL, Vivien Joyce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Dalangin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LICHAUCO, Allen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Khriztofer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Pineda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GONZALES, Micaella Maria Lauchengco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KINOMES, Christopher Ryan Domilies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LIM, Krisha King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GOZUN, Gia Paula Villena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LACUBAN, Ma.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Jamela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Tungol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LIMJUCO, Kristel Joy Ortizo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GULMATICO, Ammiel Cheng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LAGROSA, Francesca Marie Abu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LO, Christine Bernadette Orfano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HO, Hanna Jillian Chua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LAPUZ, Bianca Louise Corpuz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LOGMAO, Francis Martin Malabanan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HOSTALLERO, Jenward Vargas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LAROCO, Liza Marie Yamat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LOTA, Patricia Marie Maiquez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JACINTO, Claire Marie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Sayon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LEGASPI, Katelyn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Edelwina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LUCAS, Francine Melissa Borja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0756B0-185D-465D-BFF6-2689A6AAC780}"/>
              </a:ext>
            </a:extLst>
          </p:cNvPr>
          <p:cNvSpPr txBox="1"/>
          <p:nvPr/>
        </p:nvSpPr>
        <p:spPr>
          <a:xfrm>
            <a:off x="1485900" y="6455273"/>
            <a:ext cx="888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– Black   </a:t>
            </a:r>
            <a:r>
              <a:rPr lang="en-US" b="1" dirty="0">
                <a:solidFill>
                  <a:srgbClr val="C00000"/>
                </a:solidFill>
              </a:rPr>
              <a:t>B – Red   </a:t>
            </a:r>
            <a:r>
              <a:rPr lang="en-US" b="1" dirty="0">
                <a:solidFill>
                  <a:schemeClr val="accent1"/>
                </a:solidFill>
              </a:rPr>
              <a:t>C - Blue </a:t>
            </a:r>
            <a:endParaRPr lang="en-PH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7A705-ABBC-4B30-ADCA-4C1EAD428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122219"/>
              </p:ext>
            </p:extLst>
          </p:nvPr>
        </p:nvGraphicFramePr>
        <p:xfrm>
          <a:off x="855784" y="240033"/>
          <a:ext cx="10820401" cy="6215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165">
                  <a:extLst>
                    <a:ext uri="{9D8B030D-6E8A-4147-A177-3AD203B41FA5}">
                      <a16:colId xmlns:a16="http://schemas.microsoft.com/office/drawing/2014/main" val="193744706"/>
                    </a:ext>
                  </a:extLst>
                </a:gridCol>
                <a:gridCol w="2466101">
                  <a:extLst>
                    <a:ext uri="{9D8B030D-6E8A-4147-A177-3AD203B41FA5}">
                      <a16:colId xmlns:a16="http://schemas.microsoft.com/office/drawing/2014/main" val="2956761371"/>
                    </a:ext>
                  </a:extLst>
                </a:gridCol>
                <a:gridCol w="3288135">
                  <a:extLst>
                    <a:ext uri="{9D8B030D-6E8A-4147-A177-3AD203B41FA5}">
                      <a16:colId xmlns:a16="http://schemas.microsoft.com/office/drawing/2014/main" val="2487367541"/>
                    </a:ext>
                  </a:extLst>
                </a:gridCol>
              </a:tblGrid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DIZON, Emmanuel Martin San Andres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4A (11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esdizon2@up.edu.ph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10064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DOMINGO, Rani Ailyna Verceles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rvdomingo@up.edu.ph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2141914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DY, Annabelle Eunice Sy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asdy2@up.edu.ph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0826718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ECALDRE, Alvek Inciso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aiecaldre@up.edu.ph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2045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ENRIQUEZ, John Laetner Macavinta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jmenriquez@up.edu.ph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30551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ESGUERRA, Benjamin Christian J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bjesguerra@up.edu.ph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69982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ESMA, Julia Therese Liceralde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jlesma@up.edu.ph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31659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ESPARAGOZA, Jan Petros Jaramillo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jjesparagoza@up.edu.ph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3788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FAULAN, Juri Khrisna Salcedo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jsfaulan@up.edu.ph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5816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FERNANDEZ Margarita Isabel Canizares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mcfernandez7@up.edu.ph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90700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FERNANDO, Isabel Maria Castrence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icfernando@up.edu.ph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2766636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FETALVERO, King James Menor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0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4B (10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kmfetalvero@up.edu.ph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1235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FLORENNO, Elaine Joy Mallari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emflorendo@up.edu.ph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166470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FLORIDO, Marco Dominic </a:t>
                      </a:r>
                      <a:r>
                        <a:rPr lang="en-PH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Pinili</a:t>
                      </a:r>
                      <a:endParaRPr lang="en-PH" sz="4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mpflorido@up.edu.ph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76623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FUDOLIG, Jose Raphael Dimaano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jdfudolig@up.edu.ph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17498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GALAPON, Trisha Marie Ramos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trgalapon@up.edu.ph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91292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GALVEZ, Jastine Wenn Villacorta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jvgalvez1@up.edu.ph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80524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GAN, Joshua Nathaniel Reyes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jrgan@up.edu.ph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3307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GASPAR, Paul Angelo Uy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pugaspar@up.edu.ph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35853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GERONA, Roy Joshua Catalvas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rcgerona@up.edu.ph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742477"/>
                  </a:ext>
                </a:extLst>
              </a:tr>
              <a:tr h="53834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GOMEZ, </a:t>
                      </a:r>
                      <a:r>
                        <a:rPr lang="en-PH" sz="18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Xianthe</a:t>
                      </a: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Dianna Fabian</a:t>
                      </a:r>
                      <a:endParaRPr lang="en-PH" sz="4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effectLst/>
                        </a:rPr>
                        <a:t>xfgomez@up.edu.ph</a:t>
                      </a:r>
                      <a:endParaRPr lang="en-PH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6047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66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A3A75-B6E8-4D49-B7C3-5C8CEF5DBC86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ad4c21d0-51c0-4323-bea9-fd8cab64938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1377</Words>
  <Application>Microsoft Office PowerPoint</Application>
  <PresentationFormat>Widescreen</PresentationFormat>
  <Paragraphs>252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New</vt:lpstr>
      <vt:lpstr>Office Theme</vt:lpstr>
      <vt:lpstr>LU VI Orientation   OB GYN 251 – BLOCKS 5 A &amp; 4 B (September 28-October 11, 2020)</vt:lpstr>
      <vt:lpstr>PowerPoint Presentation</vt:lpstr>
      <vt:lpstr>PowerPoint Presentation</vt:lpstr>
      <vt:lpstr>PowerPoint Presentation</vt:lpstr>
      <vt:lpstr>PowerPoint Presentation</vt:lpstr>
      <vt:lpstr>Activities</vt:lpstr>
      <vt:lpstr>Activities</vt:lpstr>
      <vt:lpstr>Services</vt:lpstr>
      <vt:lpstr>PowerPoint Presentation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Bravo</cp:lastModifiedBy>
  <cp:revision>4</cp:revision>
  <dcterms:created xsi:type="dcterms:W3CDTF">2020-08-30T09:22:22Z</dcterms:created>
  <dcterms:modified xsi:type="dcterms:W3CDTF">2020-09-28T09:15:03Z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