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64" r:id="rId6"/>
    <p:sldId id="265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531" autoAdjust="0"/>
  </p:normalViewPr>
  <p:slideViewPr>
    <p:cSldViewPr snapToGrid="0" snapToObjects="1">
      <p:cViewPr varScale="1">
        <p:scale>
          <a:sx n="73" d="100"/>
          <a:sy n="73" d="100"/>
        </p:scale>
        <p:origin x="-24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2CFEF7-1A00-B746-8BC3-48E6FA208742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8F83F-4468-0648-98AD-858177170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46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8F83F-4468-0648-98AD-858177170E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82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8F83F-4468-0648-98AD-858177170E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2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90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55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6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63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3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28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7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9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1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5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0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1C6C6-8962-2E4D-B52F-486357CF15A5}" type="datetimeFigureOut">
              <a:rPr lang="en-US" smtClean="0"/>
              <a:t>27/08/18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AF355-AE58-984F-AD58-D29F39515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5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Family Medicine Clinical Case Vignettes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36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45 year old male patient came in to your out-patient department with a chief complaint of elevated BP. Patient is asymptomatic. According to the him, his BP during a mass screening done at the local health center was 150/100. On physical examination his BP is 150/90</a:t>
            </a:r>
            <a:r>
              <a:rPr lang="en-US" dirty="0" smtClean="0"/>
              <a:t>. The rest is unremarkable</a:t>
            </a:r>
          </a:p>
          <a:p>
            <a:r>
              <a:rPr lang="en-US" dirty="0" smtClean="0"/>
              <a:t>What is your initial impression?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860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42 year old Filipino female patient came to your OPD with a chief complaint of occasional numbness of both hands and feet. She came in with a laboratory test of FBS 124mg/</a:t>
            </a:r>
            <a:r>
              <a:rPr lang="en-US" dirty="0" err="1" smtClean="0"/>
              <a:t>dL</a:t>
            </a:r>
            <a:r>
              <a:rPr lang="en-US" dirty="0" smtClean="0"/>
              <a:t>, Total </a:t>
            </a:r>
            <a:r>
              <a:rPr lang="en-US" dirty="0" err="1" smtClean="0"/>
              <a:t>Chol</a:t>
            </a:r>
            <a:r>
              <a:rPr lang="en-US" dirty="0" smtClean="0"/>
              <a:t> 250mg/</a:t>
            </a:r>
            <a:r>
              <a:rPr lang="en-US" dirty="0" err="1" smtClean="0"/>
              <a:t>dL</a:t>
            </a:r>
            <a:r>
              <a:rPr lang="en-US" dirty="0" smtClean="0"/>
              <a:t>, Tri 230mg/</a:t>
            </a:r>
            <a:r>
              <a:rPr lang="en-US" dirty="0" err="1" smtClean="0"/>
              <a:t>dL</a:t>
            </a:r>
            <a:r>
              <a:rPr lang="en-US" dirty="0" smtClean="0"/>
              <a:t>, HDL 70mg/</a:t>
            </a:r>
            <a:r>
              <a:rPr lang="en-US" dirty="0" err="1" smtClean="0"/>
              <a:t>dL</a:t>
            </a:r>
            <a:r>
              <a:rPr lang="en-US" dirty="0" smtClean="0"/>
              <a:t>, LDL 150mg/</a:t>
            </a:r>
            <a:r>
              <a:rPr lang="en-US" dirty="0" err="1" smtClean="0"/>
              <a:t>dL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4101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physical examination, you noted that her BMI is 26.5. The rest of the examination including the neurologic examination was unremarkable.</a:t>
            </a:r>
          </a:p>
          <a:p>
            <a:r>
              <a:rPr lang="en-US" dirty="0" smtClean="0"/>
              <a:t>What is your initial impression?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65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55 year old female was decked to the ambulatory care unit with a chief complaint of fever (</a:t>
            </a:r>
            <a:r>
              <a:rPr lang="en-US" dirty="0" err="1" smtClean="0"/>
              <a:t>Tmax</a:t>
            </a:r>
            <a:r>
              <a:rPr lang="en-US" dirty="0" smtClean="0"/>
              <a:t>: 38.5C) and productive cough with for 3 days. Patient self medicated with </a:t>
            </a:r>
            <a:r>
              <a:rPr lang="en-US" dirty="0" err="1" smtClean="0"/>
              <a:t>paracetamol</a:t>
            </a:r>
            <a:r>
              <a:rPr lang="en-US" dirty="0" smtClean="0"/>
              <a:t> for fever which provided partial relief. Patient have DM type II on metformin 500mg/tab, 1 tab BID for 9 months.</a:t>
            </a:r>
          </a:p>
          <a:p>
            <a:r>
              <a:rPr lang="en-US" dirty="0" smtClean="0"/>
              <a:t>No polyuria, polydipsia or polyphagia</a:t>
            </a:r>
          </a:p>
          <a:p>
            <a:r>
              <a:rPr lang="en-US" dirty="0" smtClean="0"/>
              <a:t>Vital signs were as follows: BP-110/80, HR 110, RR 25, Temp: 38.1C</a:t>
            </a:r>
          </a:p>
          <a:p>
            <a:r>
              <a:rPr lang="en-US" dirty="0" smtClean="0"/>
              <a:t>O2 saturation 96-97%</a:t>
            </a:r>
          </a:p>
        </p:txBody>
      </p:sp>
    </p:spTree>
    <p:extLst>
      <p:ext uri="{BB962C8B-B14F-4D97-AF65-F5344CB8AC3E}">
        <p14:creationId xmlns:p14="http://schemas.microsoft.com/office/powerpoint/2010/main" val="3745748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examination further revealed:</a:t>
            </a:r>
          </a:p>
          <a:p>
            <a:pPr lvl="1"/>
            <a:r>
              <a:rPr lang="en-US" dirty="0" smtClean="0"/>
              <a:t>Hyperemic posterior pharyngeal wall, tonsils not enlarged, noted palpable cervical lymph nodes.</a:t>
            </a:r>
          </a:p>
          <a:p>
            <a:pPr lvl="1"/>
            <a:r>
              <a:rPr lang="en-US" dirty="0" smtClean="0"/>
              <a:t>Symmetrical chest expansion</a:t>
            </a:r>
          </a:p>
          <a:p>
            <a:pPr lvl="1"/>
            <a:r>
              <a:rPr lang="en-US" dirty="0" smtClean="0"/>
              <a:t>On auscultation, you noted </a:t>
            </a:r>
            <a:r>
              <a:rPr lang="en-US" dirty="0" err="1" smtClean="0"/>
              <a:t>bibasal</a:t>
            </a:r>
            <a:r>
              <a:rPr lang="en-US" dirty="0" smtClean="0"/>
              <a:t> </a:t>
            </a:r>
            <a:r>
              <a:rPr lang="en-US" dirty="0" smtClean="0"/>
              <a:t>crackles</a:t>
            </a:r>
            <a:endParaRPr lang="en-US" dirty="0"/>
          </a:p>
          <a:p>
            <a:r>
              <a:rPr lang="en-US" dirty="0" smtClean="0"/>
              <a:t>What </a:t>
            </a:r>
            <a:r>
              <a:rPr lang="en-US" dirty="0" smtClean="0"/>
              <a:t>is your initial impression?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918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299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305</Words>
  <Application>Microsoft Macintosh PowerPoint</Application>
  <PresentationFormat>On-screen Show (4:3)</PresentationFormat>
  <Paragraphs>23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Family Medicine Clinical Case Vignettes</vt:lpstr>
      <vt:lpstr>Case 1</vt:lpstr>
      <vt:lpstr>Case 2</vt:lpstr>
      <vt:lpstr>Case 2</vt:lpstr>
      <vt:lpstr>Case 3</vt:lpstr>
      <vt:lpstr>Case 3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Medicine Clinical Case Vignettes</dc:title>
  <dc:creator>PJ Francisco</dc:creator>
  <cp:lastModifiedBy>PJ Francisco</cp:lastModifiedBy>
  <cp:revision>10</cp:revision>
  <dcterms:created xsi:type="dcterms:W3CDTF">2018-08-27T00:18:30Z</dcterms:created>
  <dcterms:modified xsi:type="dcterms:W3CDTF">2018-08-27T02:35:05Z</dcterms:modified>
</cp:coreProperties>
</file>